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9" r:id="rId2"/>
    <p:sldId id="257" r:id="rId3"/>
    <p:sldId id="260" r:id="rId4"/>
    <p:sldId id="263" r:id="rId5"/>
    <p:sldId id="270" r:id="rId6"/>
    <p:sldId id="262" r:id="rId7"/>
    <p:sldId id="272" r:id="rId8"/>
    <p:sldId id="271" r:id="rId9"/>
    <p:sldId id="273" r:id="rId10"/>
    <p:sldId id="27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103E"/>
    <a:srgbClr val="E23744"/>
    <a:srgbClr val="F60000"/>
    <a:srgbClr val="FC2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30D54-50BD-4C83-A5A8-1338AFD3FE6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4CD4AE0-95D1-479F-9612-3BCB20C48CD7}">
      <dgm:prSet phldrT="[Text]" custT="1"/>
      <dgm:spPr>
        <a:solidFill>
          <a:srgbClr val="16103E"/>
        </a:solidFill>
      </dgm:spPr>
      <dgm:t>
        <a:bodyPr/>
        <a:lstStyle/>
        <a:p>
          <a:r>
            <a:rPr lang="en-US" sz="1400" b="0" i="0" u="none" dirty="0"/>
            <a:t>Our Services</a:t>
          </a:r>
          <a:endParaRPr lang="en-US" sz="1400" dirty="0"/>
        </a:p>
      </dgm:t>
    </dgm:pt>
    <dgm:pt modelId="{B62561EE-35CC-43E3-A603-3A21D3B92C72}" type="parTrans" cxnId="{0D67CA84-C9CE-48C3-AD7D-ECB7C2A9D0D6}">
      <dgm:prSet/>
      <dgm:spPr/>
      <dgm:t>
        <a:bodyPr/>
        <a:lstStyle/>
        <a:p>
          <a:endParaRPr lang="en-US"/>
        </a:p>
      </dgm:t>
    </dgm:pt>
    <dgm:pt modelId="{E0CA80B6-B12C-4B40-9294-DF6B80D13FE5}" type="sibTrans" cxnId="{0D67CA84-C9CE-48C3-AD7D-ECB7C2A9D0D6}">
      <dgm:prSet/>
      <dgm:spPr/>
      <dgm:t>
        <a:bodyPr/>
        <a:lstStyle/>
        <a:p>
          <a:endParaRPr lang="en-US"/>
        </a:p>
      </dgm:t>
    </dgm:pt>
    <dgm:pt modelId="{9D81B39F-4DA3-490B-A4DA-A50CB9A7C4A9}">
      <dgm:prSet phldrT="[Text]" custT="1"/>
      <dgm:spPr>
        <a:solidFill>
          <a:srgbClr val="E23744"/>
        </a:solidFill>
      </dgm:spPr>
      <dgm:t>
        <a:bodyPr/>
        <a:lstStyle/>
        <a:p>
          <a:r>
            <a:rPr lang="en-US" sz="1100" b="0" i="0" u="none" dirty="0"/>
            <a:t>Design and Development</a:t>
          </a:r>
          <a:endParaRPr lang="en-US" sz="1100" dirty="0"/>
        </a:p>
      </dgm:t>
    </dgm:pt>
    <dgm:pt modelId="{0A1F8B59-1787-4D8C-B210-1172402DF4DE}" type="parTrans" cxnId="{988514C7-44FC-442C-8AEF-FC578D0A0938}">
      <dgm:prSet/>
      <dgm:spPr/>
      <dgm:t>
        <a:bodyPr/>
        <a:lstStyle/>
        <a:p>
          <a:endParaRPr lang="en-US"/>
        </a:p>
      </dgm:t>
    </dgm:pt>
    <dgm:pt modelId="{EAFD0B67-C20E-434C-9FDA-19D6B5B70A24}" type="sibTrans" cxnId="{988514C7-44FC-442C-8AEF-FC578D0A0938}">
      <dgm:prSet/>
      <dgm:spPr/>
      <dgm:t>
        <a:bodyPr/>
        <a:lstStyle/>
        <a:p>
          <a:endParaRPr lang="en-US"/>
        </a:p>
      </dgm:t>
    </dgm:pt>
    <dgm:pt modelId="{8698C4D8-5BCD-4682-B497-8DDF2D905C0A}">
      <dgm:prSet phldrT="[Text]" custT="1"/>
      <dgm:spPr>
        <a:solidFill>
          <a:srgbClr val="E23744"/>
        </a:solidFill>
      </dgm:spPr>
      <dgm:t>
        <a:bodyPr/>
        <a:lstStyle/>
        <a:p>
          <a:r>
            <a:rPr lang="en-US" sz="1200" b="0" i="0" u="none" dirty="0"/>
            <a:t>Ecommerce Service</a:t>
          </a:r>
          <a:endParaRPr lang="en-US" sz="1200" dirty="0"/>
        </a:p>
      </dgm:t>
    </dgm:pt>
    <dgm:pt modelId="{5475C4F0-12C8-4856-BFB8-4E17A4200571}" type="parTrans" cxnId="{40A99CDA-12D0-4621-8441-0E0928AF3809}">
      <dgm:prSet/>
      <dgm:spPr/>
      <dgm:t>
        <a:bodyPr/>
        <a:lstStyle/>
        <a:p>
          <a:endParaRPr lang="en-US"/>
        </a:p>
      </dgm:t>
    </dgm:pt>
    <dgm:pt modelId="{BBF55606-7B1D-4062-B55F-9DD96AAFF0C4}" type="sibTrans" cxnId="{40A99CDA-12D0-4621-8441-0E0928AF3809}">
      <dgm:prSet/>
      <dgm:spPr/>
      <dgm:t>
        <a:bodyPr/>
        <a:lstStyle/>
        <a:p>
          <a:endParaRPr lang="en-US"/>
        </a:p>
      </dgm:t>
    </dgm:pt>
    <dgm:pt modelId="{AB3E8EEA-6D6A-43E4-99B2-0C7B1485FA86}">
      <dgm:prSet phldrT="[Text]" custT="1"/>
      <dgm:spPr>
        <a:solidFill>
          <a:srgbClr val="E23744"/>
        </a:solidFill>
      </dgm:spPr>
      <dgm:t>
        <a:bodyPr/>
        <a:lstStyle/>
        <a:p>
          <a:r>
            <a:rPr lang="en-US" sz="1200" b="0" i="0" u="none"/>
            <a:t>Seo &amp; PPC</a:t>
          </a:r>
          <a:endParaRPr lang="en-US" sz="1200"/>
        </a:p>
      </dgm:t>
    </dgm:pt>
    <dgm:pt modelId="{3A609932-CF4C-432C-97D3-9ACF32283894}" type="parTrans" cxnId="{8A6FF31B-08E0-4E7D-B89A-66578039E6E1}">
      <dgm:prSet/>
      <dgm:spPr/>
      <dgm:t>
        <a:bodyPr/>
        <a:lstStyle/>
        <a:p>
          <a:endParaRPr lang="en-US"/>
        </a:p>
      </dgm:t>
    </dgm:pt>
    <dgm:pt modelId="{B42953A8-3849-427D-B6CB-BA7E917F9158}" type="sibTrans" cxnId="{8A6FF31B-08E0-4E7D-B89A-66578039E6E1}">
      <dgm:prSet/>
      <dgm:spPr/>
      <dgm:t>
        <a:bodyPr/>
        <a:lstStyle/>
        <a:p>
          <a:endParaRPr lang="en-US"/>
        </a:p>
      </dgm:t>
    </dgm:pt>
    <dgm:pt modelId="{54DC0A2A-5075-4CCD-8FFE-63B0DB3B16B9}">
      <dgm:prSet custT="1"/>
      <dgm:spPr>
        <a:solidFill>
          <a:srgbClr val="E23744"/>
        </a:solidFill>
      </dgm:spPr>
      <dgm:t>
        <a:bodyPr/>
        <a:lstStyle/>
        <a:p>
          <a:r>
            <a:rPr lang="en-US" sz="1200" dirty="0"/>
            <a:t>Social media services</a:t>
          </a:r>
        </a:p>
      </dgm:t>
    </dgm:pt>
    <dgm:pt modelId="{47B1A4D9-FC84-4C10-B336-D65000C5B56F}" type="parTrans" cxnId="{2D3943D3-DF35-40F6-9F1B-997DF193F368}">
      <dgm:prSet/>
      <dgm:spPr/>
      <dgm:t>
        <a:bodyPr/>
        <a:lstStyle/>
        <a:p>
          <a:endParaRPr lang="en-US"/>
        </a:p>
      </dgm:t>
    </dgm:pt>
    <dgm:pt modelId="{AF35E1F6-3288-412C-B747-A24F34BD30B5}" type="sibTrans" cxnId="{2D3943D3-DF35-40F6-9F1B-997DF193F368}">
      <dgm:prSet/>
      <dgm:spPr/>
      <dgm:t>
        <a:bodyPr/>
        <a:lstStyle/>
        <a:p>
          <a:endParaRPr lang="en-US"/>
        </a:p>
      </dgm:t>
    </dgm:pt>
    <dgm:pt modelId="{434C3CC6-A518-4A06-9E53-2192FF6F7979}">
      <dgm:prSet phldrT="[Text]" custT="1"/>
      <dgm:spPr>
        <a:solidFill>
          <a:srgbClr val="E23744"/>
        </a:solidFill>
      </dgm:spPr>
      <dgm:t>
        <a:bodyPr/>
        <a:lstStyle/>
        <a:p>
          <a:r>
            <a:rPr lang="en-US" sz="1200"/>
            <a:t>Other Services</a:t>
          </a:r>
        </a:p>
      </dgm:t>
    </dgm:pt>
    <dgm:pt modelId="{FEE73396-BB7D-4F0F-91FA-91D7AE7CF701}" type="parTrans" cxnId="{1F4CA1C9-AE96-440F-9A74-1E19191DC302}">
      <dgm:prSet/>
      <dgm:spPr/>
      <dgm:t>
        <a:bodyPr/>
        <a:lstStyle/>
        <a:p>
          <a:endParaRPr lang="en-US"/>
        </a:p>
      </dgm:t>
    </dgm:pt>
    <dgm:pt modelId="{BAB0DE3A-1C46-41F7-893E-060833188FE4}" type="sibTrans" cxnId="{1F4CA1C9-AE96-440F-9A74-1E19191DC302}">
      <dgm:prSet/>
      <dgm:spPr/>
      <dgm:t>
        <a:bodyPr/>
        <a:lstStyle/>
        <a:p>
          <a:endParaRPr lang="en-US"/>
        </a:p>
      </dgm:t>
    </dgm:pt>
    <dgm:pt modelId="{8C6AB6AC-97DD-4293-86D8-58F94B817B31}">
      <dgm:prSet phldrT="[Text]" custT="1"/>
      <dgm:spPr>
        <a:solidFill>
          <a:srgbClr val="16103E"/>
        </a:solidFill>
      </dgm:spPr>
      <dgm:t>
        <a:bodyPr/>
        <a:lstStyle/>
        <a:p>
          <a:r>
            <a:rPr lang="en-US" sz="1100" b="0" i="0" u="none" dirty="0"/>
            <a:t>App Development Services </a:t>
          </a:r>
          <a:endParaRPr lang="en-US" sz="1100" dirty="0"/>
        </a:p>
      </dgm:t>
    </dgm:pt>
    <dgm:pt modelId="{72378DB9-1D9C-4529-860D-5B8DE7620C1A}" type="parTrans" cxnId="{4F1BB75C-27B4-4DB2-8D9A-C39A65ECC8D9}">
      <dgm:prSet/>
      <dgm:spPr/>
      <dgm:t>
        <a:bodyPr/>
        <a:lstStyle/>
        <a:p>
          <a:endParaRPr lang="en-US"/>
        </a:p>
      </dgm:t>
    </dgm:pt>
    <dgm:pt modelId="{12A82DD4-DF31-45E6-8900-E0F9E77CE633}" type="sibTrans" cxnId="{4F1BB75C-27B4-4DB2-8D9A-C39A65ECC8D9}">
      <dgm:prSet/>
      <dgm:spPr/>
      <dgm:t>
        <a:bodyPr/>
        <a:lstStyle/>
        <a:p>
          <a:endParaRPr lang="en-US"/>
        </a:p>
      </dgm:t>
    </dgm:pt>
    <dgm:pt modelId="{8FF68B20-837B-4567-B3CC-D2850FA716CD}">
      <dgm:prSet phldrT="[Text]" custT="1"/>
      <dgm:spPr>
        <a:solidFill>
          <a:srgbClr val="16103E"/>
        </a:solidFill>
      </dgm:spPr>
      <dgm:t>
        <a:bodyPr/>
        <a:lstStyle/>
        <a:p>
          <a:r>
            <a:rPr lang="en-US" sz="1100" dirty="0"/>
            <a:t>UI /UX Design Services</a:t>
          </a:r>
        </a:p>
      </dgm:t>
    </dgm:pt>
    <dgm:pt modelId="{F5E746B3-B3BA-4846-88E3-DB5A488468EA}" type="parTrans" cxnId="{968BF268-DFD8-4535-BBEB-22618699314B}">
      <dgm:prSet/>
      <dgm:spPr/>
      <dgm:t>
        <a:bodyPr/>
        <a:lstStyle/>
        <a:p>
          <a:endParaRPr lang="en-US"/>
        </a:p>
      </dgm:t>
    </dgm:pt>
    <dgm:pt modelId="{8D12B9A2-0CD7-482B-A591-EFB26E4D5F91}" type="sibTrans" cxnId="{968BF268-DFD8-4535-BBEB-22618699314B}">
      <dgm:prSet/>
      <dgm:spPr/>
      <dgm:t>
        <a:bodyPr/>
        <a:lstStyle/>
        <a:p>
          <a:endParaRPr lang="en-US"/>
        </a:p>
      </dgm:t>
    </dgm:pt>
    <dgm:pt modelId="{83E1FA50-F91A-46D6-AA01-0EA7B2E3B7B5}">
      <dgm:prSet phldrT="[Text]" custT="1"/>
      <dgm:spPr>
        <a:solidFill>
          <a:srgbClr val="16103E"/>
        </a:solidFill>
      </dgm:spPr>
      <dgm:t>
        <a:bodyPr/>
        <a:lstStyle/>
        <a:p>
          <a:endParaRPr lang="en-US" sz="1100"/>
        </a:p>
        <a:p>
          <a:r>
            <a:rPr lang="en-US" sz="1100"/>
            <a:t>Web Development service</a:t>
          </a:r>
        </a:p>
        <a:p>
          <a:endParaRPr lang="en-US" sz="1100"/>
        </a:p>
      </dgm:t>
    </dgm:pt>
    <dgm:pt modelId="{47BD032D-1B8F-44CF-8B44-9655F671355E}" type="parTrans" cxnId="{C31A19C8-F1F7-4A62-BAAC-AC839ACA4E9C}">
      <dgm:prSet/>
      <dgm:spPr/>
      <dgm:t>
        <a:bodyPr/>
        <a:lstStyle/>
        <a:p>
          <a:endParaRPr lang="en-US"/>
        </a:p>
      </dgm:t>
    </dgm:pt>
    <dgm:pt modelId="{6A605AAA-EBE9-4636-A299-B8F94319BFE2}" type="sibTrans" cxnId="{C31A19C8-F1F7-4A62-BAAC-AC839ACA4E9C}">
      <dgm:prSet/>
      <dgm:spPr/>
      <dgm:t>
        <a:bodyPr/>
        <a:lstStyle/>
        <a:p>
          <a:endParaRPr lang="en-US"/>
        </a:p>
      </dgm:t>
    </dgm:pt>
    <dgm:pt modelId="{1D5328D6-815F-4C5A-ADA5-ED66695162C3}">
      <dgm:prSet custT="1"/>
      <dgm:spPr>
        <a:solidFill>
          <a:srgbClr val="16103E"/>
        </a:solidFill>
      </dgm:spPr>
      <dgm:t>
        <a:bodyPr/>
        <a:lstStyle/>
        <a:p>
          <a:r>
            <a:rPr lang="en-US" sz="1200"/>
            <a:t>Social Media Marketing Service </a:t>
          </a:r>
        </a:p>
      </dgm:t>
    </dgm:pt>
    <dgm:pt modelId="{51511E8B-7CB4-4784-B753-8D1A66C94FD6}" type="parTrans" cxnId="{E971AA79-C66D-4F5E-A130-A99710E559B5}">
      <dgm:prSet/>
      <dgm:spPr/>
      <dgm:t>
        <a:bodyPr/>
        <a:lstStyle/>
        <a:p>
          <a:endParaRPr lang="en-US"/>
        </a:p>
      </dgm:t>
    </dgm:pt>
    <dgm:pt modelId="{E3BF847F-548A-49B4-8C0D-41943C6B6B78}" type="sibTrans" cxnId="{E971AA79-C66D-4F5E-A130-A99710E559B5}">
      <dgm:prSet/>
      <dgm:spPr/>
      <dgm:t>
        <a:bodyPr/>
        <a:lstStyle/>
        <a:p>
          <a:endParaRPr lang="en-US"/>
        </a:p>
      </dgm:t>
    </dgm:pt>
    <dgm:pt modelId="{CBD8A6B9-EA9C-4277-99D5-B81F011A2425}">
      <dgm:prSet custT="1"/>
      <dgm:spPr>
        <a:solidFill>
          <a:srgbClr val="16103E"/>
        </a:solidFill>
      </dgm:spPr>
      <dgm:t>
        <a:bodyPr/>
        <a:lstStyle/>
        <a:p>
          <a:r>
            <a:rPr lang="en-US" sz="1200" dirty="0"/>
            <a:t>Social Media Management Service </a:t>
          </a:r>
        </a:p>
      </dgm:t>
    </dgm:pt>
    <dgm:pt modelId="{D0A64067-EF09-4729-B092-FBE244E05957}" type="parTrans" cxnId="{3D78EE7D-66D2-4BEA-8F6B-DC013F588EC4}">
      <dgm:prSet/>
      <dgm:spPr/>
      <dgm:t>
        <a:bodyPr/>
        <a:lstStyle/>
        <a:p>
          <a:endParaRPr lang="en-US"/>
        </a:p>
      </dgm:t>
    </dgm:pt>
    <dgm:pt modelId="{5ED1FFCC-0929-46A6-9C88-6B5DFB9BCC61}" type="sibTrans" cxnId="{3D78EE7D-66D2-4BEA-8F6B-DC013F588EC4}">
      <dgm:prSet/>
      <dgm:spPr/>
      <dgm:t>
        <a:bodyPr/>
        <a:lstStyle/>
        <a:p>
          <a:endParaRPr lang="en-US"/>
        </a:p>
      </dgm:t>
    </dgm:pt>
    <dgm:pt modelId="{E5DB3174-B843-48EB-A32A-86C1DDAE5A7B}">
      <dgm:prSet phldrT="[Text]" custT="1"/>
      <dgm:spPr>
        <a:solidFill>
          <a:srgbClr val="16103E"/>
        </a:solidFill>
      </dgm:spPr>
      <dgm:t>
        <a:bodyPr/>
        <a:lstStyle/>
        <a:p>
          <a:r>
            <a:rPr lang="en-US" sz="1200" dirty="0"/>
            <a:t>Ecommerce Service</a:t>
          </a:r>
        </a:p>
      </dgm:t>
    </dgm:pt>
    <dgm:pt modelId="{FCB96C67-66AB-48AB-8456-07BC303F2703}" type="parTrans" cxnId="{6A5BB710-9192-4FCC-ADA2-BF9DA4BDE276}">
      <dgm:prSet/>
      <dgm:spPr/>
      <dgm:t>
        <a:bodyPr/>
        <a:lstStyle/>
        <a:p>
          <a:endParaRPr lang="en-US"/>
        </a:p>
      </dgm:t>
    </dgm:pt>
    <dgm:pt modelId="{C3CA8CB3-B23F-466F-8D90-73EDB2BF5223}" type="sibTrans" cxnId="{6A5BB710-9192-4FCC-ADA2-BF9DA4BDE276}">
      <dgm:prSet/>
      <dgm:spPr/>
      <dgm:t>
        <a:bodyPr/>
        <a:lstStyle/>
        <a:p>
          <a:endParaRPr lang="en-US"/>
        </a:p>
      </dgm:t>
    </dgm:pt>
    <dgm:pt modelId="{F9AB01D4-F33E-4E20-B7BD-88221E0E5F1A}">
      <dgm:prSet phldrT="[Text]" custT="1"/>
      <dgm:spPr>
        <a:solidFill>
          <a:srgbClr val="16103E"/>
        </a:solidFill>
      </dgm:spPr>
      <dgm:t>
        <a:bodyPr/>
        <a:lstStyle/>
        <a:p>
          <a:r>
            <a:rPr lang="en-US" sz="1200" dirty="0"/>
            <a:t>Ecommerce  Marketplace Management Service </a:t>
          </a:r>
        </a:p>
      </dgm:t>
    </dgm:pt>
    <dgm:pt modelId="{2B431625-EECF-4D25-85FE-718827B92999}" type="parTrans" cxnId="{94226523-227C-499C-B669-88AF8C5CEB55}">
      <dgm:prSet/>
      <dgm:spPr/>
      <dgm:t>
        <a:bodyPr/>
        <a:lstStyle/>
        <a:p>
          <a:endParaRPr lang="en-US"/>
        </a:p>
      </dgm:t>
    </dgm:pt>
    <dgm:pt modelId="{629303C5-E8DF-43EE-9EBA-413F9C4A5CC3}" type="sibTrans" cxnId="{94226523-227C-499C-B669-88AF8C5CEB55}">
      <dgm:prSet/>
      <dgm:spPr/>
      <dgm:t>
        <a:bodyPr/>
        <a:lstStyle/>
        <a:p>
          <a:endParaRPr lang="en-US"/>
        </a:p>
      </dgm:t>
    </dgm:pt>
    <dgm:pt modelId="{91F99FBE-56CF-4039-A58E-927604FE70E1}">
      <dgm:prSet phldrT="[Text]" custT="1"/>
      <dgm:spPr>
        <a:solidFill>
          <a:srgbClr val="16103E"/>
        </a:solidFill>
      </dgm:spPr>
      <dgm:t>
        <a:bodyPr/>
        <a:lstStyle/>
        <a:p>
          <a:r>
            <a:rPr lang="en-US" sz="1200" dirty="0"/>
            <a:t>PPC Advertising Service</a:t>
          </a:r>
        </a:p>
      </dgm:t>
    </dgm:pt>
    <dgm:pt modelId="{23624DFF-8A55-42F8-BAC2-04F02E14CF19}" type="parTrans" cxnId="{02B96A49-ABCC-4293-96A8-4F3E70452EA8}">
      <dgm:prSet/>
      <dgm:spPr/>
      <dgm:t>
        <a:bodyPr/>
        <a:lstStyle/>
        <a:p>
          <a:endParaRPr lang="en-US"/>
        </a:p>
      </dgm:t>
    </dgm:pt>
    <dgm:pt modelId="{20B50FDE-1DFE-4E86-B80C-7F221873118C}" type="sibTrans" cxnId="{02B96A49-ABCC-4293-96A8-4F3E70452EA8}">
      <dgm:prSet/>
      <dgm:spPr/>
      <dgm:t>
        <a:bodyPr/>
        <a:lstStyle/>
        <a:p>
          <a:endParaRPr lang="en-US"/>
        </a:p>
      </dgm:t>
    </dgm:pt>
    <dgm:pt modelId="{D707E6BE-87A2-469F-8949-F44AE009C7E6}">
      <dgm:prSet phldrT="[Text]" custT="1"/>
      <dgm:spPr>
        <a:solidFill>
          <a:srgbClr val="16103E"/>
        </a:solidFill>
      </dgm:spPr>
      <dgm:t>
        <a:bodyPr/>
        <a:lstStyle/>
        <a:p>
          <a:r>
            <a:rPr lang="en-US" sz="1200"/>
            <a:t>SEO Service</a:t>
          </a:r>
        </a:p>
      </dgm:t>
    </dgm:pt>
    <dgm:pt modelId="{6F46FB89-8FCA-4BC6-9339-DAA1E9CF2B85}" type="parTrans" cxnId="{623CC0DB-1487-4659-96BC-391C26FD6CF9}">
      <dgm:prSet/>
      <dgm:spPr/>
      <dgm:t>
        <a:bodyPr/>
        <a:lstStyle/>
        <a:p>
          <a:endParaRPr lang="en-US"/>
        </a:p>
      </dgm:t>
    </dgm:pt>
    <dgm:pt modelId="{3D83EF92-1049-4136-9321-D5750F8AA97D}" type="sibTrans" cxnId="{623CC0DB-1487-4659-96BC-391C26FD6CF9}">
      <dgm:prSet/>
      <dgm:spPr/>
      <dgm:t>
        <a:bodyPr/>
        <a:lstStyle/>
        <a:p>
          <a:endParaRPr lang="en-US"/>
        </a:p>
      </dgm:t>
    </dgm:pt>
    <dgm:pt modelId="{A4724B34-A06C-4993-A458-BF5F18D694A0}">
      <dgm:prSet phldrT="[Text]" custT="1"/>
      <dgm:spPr>
        <a:solidFill>
          <a:srgbClr val="16103E"/>
        </a:solidFill>
      </dgm:spPr>
      <dgm:t>
        <a:bodyPr/>
        <a:lstStyle/>
        <a:p>
          <a:r>
            <a:rPr lang="en-US" sz="1200"/>
            <a:t>Video Marketing Service</a:t>
          </a:r>
        </a:p>
      </dgm:t>
    </dgm:pt>
    <dgm:pt modelId="{ED82BA07-9D8C-4714-9306-DE67A4342F53}" type="parTrans" cxnId="{FEABAB0E-75A7-415D-B2E4-1578D8A7A18A}">
      <dgm:prSet/>
      <dgm:spPr/>
      <dgm:t>
        <a:bodyPr/>
        <a:lstStyle/>
        <a:p>
          <a:endParaRPr lang="en-US"/>
        </a:p>
      </dgm:t>
    </dgm:pt>
    <dgm:pt modelId="{104FA504-DAF8-4CD5-952F-B6998BC6570F}" type="sibTrans" cxnId="{FEABAB0E-75A7-415D-B2E4-1578D8A7A18A}">
      <dgm:prSet/>
      <dgm:spPr/>
      <dgm:t>
        <a:bodyPr/>
        <a:lstStyle/>
        <a:p>
          <a:endParaRPr lang="en-US"/>
        </a:p>
      </dgm:t>
    </dgm:pt>
    <dgm:pt modelId="{E8900A10-A19C-4C42-9A45-D89014383226}">
      <dgm:prSet phldrT="[Text]" custT="1"/>
      <dgm:spPr>
        <a:solidFill>
          <a:srgbClr val="16103E"/>
        </a:solidFill>
      </dgm:spPr>
      <dgm:t>
        <a:bodyPr/>
        <a:lstStyle/>
        <a:p>
          <a:r>
            <a:rPr lang="en-US" sz="1200" dirty="0"/>
            <a:t>Email Marketing</a:t>
          </a:r>
        </a:p>
      </dgm:t>
    </dgm:pt>
    <dgm:pt modelId="{3E37E620-5C53-4288-9B32-F854ADD8F14C}" type="parTrans" cxnId="{A7F949E6-54C3-4099-915D-75206E7ECA2F}">
      <dgm:prSet/>
      <dgm:spPr/>
      <dgm:t>
        <a:bodyPr/>
        <a:lstStyle/>
        <a:p>
          <a:endParaRPr lang="en-US"/>
        </a:p>
      </dgm:t>
    </dgm:pt>
    <dgm:pt modelId="{0FB67F29-8641-4CA4-A7DC-E1C65F84EEAE}" type="sibTrans" cxnId="{A7F949E6-54C3-4099-915D-75206E7ECA2F}">
      <dgm:prSet/>
      <dgm:spPr/>
      <dgm:t>
        <a:bodyPr/>
        <a:lstStyle/>
        <a:p>
          <a:endParaRPr lang="en-US"/>
        </a:p>
      </dgm:t>
    </dgm:pt>
    <dgm:pt modelId="{0617AE7D-2D08-4E78-BC06-F9985B5DD33C}">
      <dgm:prSet phldrT="[Text]" custT="1"/>
      <dgm:spPr>
        <a:solidFill>
          <a:srgbClr val="16103E"/>
        </a:solidFill>
      </dgm:spPr>
      <dgm:t>
        <a:bodyPr/>
        <a:lstStyle/>
        <a:p>
          <a:r>
            <a:rPr lang="en-US" sz="1200"/>
            <a:t>Content Markerting</a:t>
          </a:r>
        </a:p>
      </dgm:t>
    </dgm:pt>
    <dgm:pt modelId="{8D998917-3193-4B13-802A-A135060227C6}" type="parTrans" cxnId="{BBA2A745-4312-42E0-AAB9-2FEA2A57D79A}">
      <dgm:prSet/>
      <dgm:spPr/>
      <dgm:t>
        <a:bodyPr/>
        <a:lstStyle/>
        <a:p>
          <a:endParaRPr lang="en-US"/>
        </a:p>
      </dgm:t>
    </dgm:pt>
    <dgm:pt modelId="{55CD002C-3EFE-4893-BC82-FF24BBD2073B}" type="sibTrans" cxnId="{BBA2A745-4312-42E0-AAB9-2FEA2A57D79A}">
      <dgm:prSet/>
      <dgm:spPr/>
      <dgm:t>
        <a:bodyPr/>
        <a:lstStyle/>
        <a:p>
          <a:endParaRPr lang="en-US"/>
        </a:p>
      </dgm:t>
    </dgm:pt>
    <dgm:pt modelId="{02E98449-6632-4984-8C6B-1E8EF379E198}">
      <dgm:prSet phldrT="[Text]" custT="1"/>
      <dgm:spPr>
        <a:solidFill>
          <a:srgbClr val="16103E"/>
        </a:solidFill>
      </dgm:spPr>
      <dgm:t>
        <a:bodyPr/>
        <a:lstStyle/>
        <a:p>
          <a:r>
            <a:rPr lang="en-US" sz="1200"/>
            <a:t>Marketing Automation</a:t>
          </a:r>
        </a:p>
      </dgm:t>
    </dgm:pt>
    <dgm:pt modelId="{A6FB1BBE-7292-4B55-89D0-12A0D25DA341}" type="parTrans" cxnId="{513A3453-F39D-46A5-9A27-8203455617F0}">
      <dgm:prSet/>
      <dgm:spPr/>
      <dgm:t>
        <a:bodyPr/>
        <a:lstStyle/>
        <a:p>
          <a:endParaRPr lang="en-US"/>
        </a:p>
      </dgm:t>
    </dgm:pt>
    <dgm:pt modelId="{A31B45D5-4706-4FF2-8D32-6A563BA1498C}" type="sibTrans" cxnId="{513A3453-F39D-46A5-9A27-8203455617F0}">
      <dgm:prSet/>
      <dgm:spPr/>
      <dgm:t>
        <a:bodyPr/>
        <a:lstStyle/>
        <a:p>
          <a:endParaRPr lang="en-US"/>
        </a:p>
      </dgm:t>
    </dgm:pt>
    <dgm:pt modelId="{DE9BCE45-354D-4307-BDB6-0D6A46AFEA19}">
      <dgm:prSet phldrT="[Text]" custT="1"/>
      <dgm:spPr>
        <a:solidFill>
          <a:srgbClr val="16103E"/>
        </a:solidFill>
      </dgm:spPr>
      <dgm:t>
        <a:bodyPr/>
        <a:lstStyle/>
        <a:p>
          <a:r>
            <a:rPr lang="en-US" sz="1200"/>
            <a:t>Marketing Research</a:t>
          </a:r>
        </a:p>
      </dgm:t>
    </dgm:pt>
    <dgm:pt modelId="{6383B929-ABE2-4C46-89A4-013DF7D1CA01}" type="parTrans" cxnId="{D8CC3406-277D-4205-9D53-C7712637B217}">
      <dgm:prSet/>
      <dgm:spPr/>
      <dgm:t>
        <a:bodyPr/>
        <a:lstStyle/>
        <a:p>
          <a:endParaRPr lang="en-US"/>
        </a:p>
      </dgm:t>
    </dgm:pt>
    <dgm:pt modelId="{B487B773-16EF-4F05-9A5A-D08455A78670}" type="sibTrans" cxnId="{D8CC3406-277D-4205-9D53-C7712637B217}">
      <dgm:prSet/>
      <dgm:spPr/>
      <dgm:t>
        <a:bodyPr/>
        <a:lstStyle/>
        <a:p>
          <a:endParaRPr lang="en-US"/>
        </a:p>
      </dgm:t>
    </dgm:pt>
    <dgm:pt modelId="{2DC6418C-6E7A-439D-A557-253BC2604D8D}">
      <dgm:prSet phldrT="[Text]" custT="1"/>
      <dgm:spPr>
        <a:solidFill>
          <a:srgbClr val="16103E"/>
        </a:solidFill>
      </dgm:spPr>
      <dgm:t>
        <a:bodyPr/>
        <a:lstStyle/>
        <a:p>
          <a:r>
            <a:rPr lang="en-US" sz="1200" dirty="0"/>
            <a:t>Video Marketing </a:t>
          </a:r>
        </a:p>
        <a:p>
          <a:endParaRPr lang="en-US" sz="1200" dirty="0"/>
        </a:p>
      </dgm:t>
    </dgm:pt>
    <dgm:pt modelId="{ADF23C41-2662-45E3-806E-725F5DC21EF8}" type="parTrans" cxnId="{34ED3782-7F46-461C-B5D8-CBC11E3893AB}">
      <dgm:prSet/>
      <dgm:spPr/>
      <dgm:t>
        <a:bodyPr/>
        <a:lstStyle/>
        <a:p>
          <a:endParaRPr lang="en-US"/>
        </a:p>
      </dgm:t>
    </dgm:pt>
    <dgm:pt modelId="{1D92F253-A2E7-41A6-A114-85DBE798B60A}" type="sibTrans" cxnId="{34ED3782-7F46-461C-B5D8-CBC11E3893AB}">
      <dgm:prSet/>
      <dgm:spPr/>
      <dgm:t>
        <a:bodyPr/>
        <a:lstStyle/>
        <a:p>
          <a:endParaRPr lang="en-US"/>
        </a:p>
      </dgm:t>
    </dgm:pt>
    <dgm:pt modelId="{1EE48607-80DC-4876-88EA-B872E86F2B2A}" type="pres">
      <dgm:prSet presAssocID="{1C530D54-50BD-4C83-A5A8-1338AFD3FE6C}" presName="hierChild1" presStyleCnt="0">
        <dgm:presLayoutVars>
          <dgm:orgChart val="1"/>
          <dgm:chPref val="1"/>
          <dgm:dir/>
          <dgm:animOne val="branch"/>
          <dgm:animLvl val="lvl"/>
          <dgm:resizeHandles/>
        </dgm:presLayoutVars>
      </dgm:prSet>
      <dgm:spPr/>
    </dgm:pt>
    <dgm:pt modelId="{510AD5AA-D9C0-47E4-B1CA-D097291EAECF}" type="pres">
      <dgm:prSet presAssocID="{74CD4AE0-95D1-479F-9612-3BCB20C48CD7}" presName="hierRoot1" presStyleCnt="0">
        <dgm:presLayoutVars>
          <dgm:hierBranch val="init"/>
        </dgm:presLayoutVars>
      </dgm:prSet>
      <dgm:spPr/>
    </dgm:pt>
    <dgm:pt modelId="{3C3C0239-2CB2-46E0-BBED-A4A624FDDFDF}" type="pres">
      <dgm:prSet presAssocID="{74CD4AE0-95D1-479F-9612-3BCB20C48CD7}" presName="rootComposite1" presStyleCnt="0"/>
      <dgm:spPr/>
    </dgm:pt>
    <dgm:pt modelId="{3AB41464-758E-4621-8CEF-618DA2B724EF}" type="pres">
      <dgm:prSet presAssocID="{74CD4AE0-95D1-479F-9612-3BCB20C48CD7}" presName="rootText1" presStyleLbl="node0" presStyleIdx="0" presStyleCnt="1" custScaleX="136819">
        <dgm:presLayoutVars>
          <dgm:chPref val="3"/>
        </dgm:presLayoutVars>
      </dgm:prSet>
      <dgm:spPr/>
    </dgm:pt>
    <dgm:pt modelId="{0E01C21D-CFF2-469E-9917-0BC590DA7804}" type="pres">
      <dgm:prSet presAssocID="{74CD4AE0-95D1-479F-9612-3BCB20C48CD7}" presName="rootConnector1" presStyleLbl="node1" presStyleIdx="0" presStyleCnt="0"/>
      <dgm:spPr/>
    </dgm:pt>
    <dgm:pt modelId="{1F540C59-2F30-4511-A486-43255B080FCE}" type="pres">
      <dgm:prSet presAssocID="{74CD4AE0-95D1-479F-9612-3BCB20C48CD7}" presName="hierChild2" presStyleCnt="0"/>
      <dgm:spPr/>
    </dgm:pt>
    <dgm:pt modelId="{EFE59FF0-5EBE-46EB-80AE-D73B8B58197E}" type="pres">
      <dgm:prSet presAssocID="{0A1F8B59-1787-4D8C-B210-1172402DF4DE}" presName="Name37" presStyleLbl="parChTrans1D2" presStyleIdx="0" presStyleCnt="5"/>
      <dgm:spPr/>
    </dgm:pt>
    <dgm:pt modelId="{178AC58A-4623-4AE3-AC8F-16257F9BAF1F}" type="pres">
      <dgm:prSet presAssocID="{9D81B39F-4DA3-490B-A4DA-A50CB9A7C4A9}" presName="hierRoot2" presStyleCnt="0">
        <dgm:presLayoutVars>
          <dgm:hierBranch val="init"/>
        </dgm:presLayoutVars>
      </dgm:prSet>
      <dgm:spPr/>
    </dgm:pt>
    <dgm:pt modelId="{A048173F-7B1B-4335-8B20-47727FE26FA5}" type="pres">
      <dgm:prSet presAssocID="{9D81B39F-4DA3-490B-A4DA-A50CB9A7C4A9}" presName="rootComposite" presStyleCnt="0"/>
      <dgm:spPr/>
    </dgm:pt>
    <dgm:pt modelId="{D5CEA9E4-8DB4-4533-8C1E-E3C06FB4CA64}" type="pres">
      <dgm:prSet presAssocID="{9D81B39F-4DA3-490B-A4DA-A50CB9A7C4A9}" presName="rootText" presStyleLbl="node2" presStyleIdx="0" presStyleCnt="5" custScaleX="139951">
        <dgm:presLayoutVars>
          <dgm:chPref val="3"/>
        </dgm:presLayoutVars>
      </dgm:prSet>
      <dgm:spPr/>
    </dgm:pt>
    <dgm:pt modelId="{8B3277E5-3BED-40AC-B492-7A1BD47A4F67}" type="pres">
      <dgm:prSet presAssocID="{9D81B39F-4DA3-490B-A4DA-A50CB9A7C4A9}" presName="rootConnector" presStyleLbl="node2" presStyleIdx="0" presStyleCnt="5"/>
      <dgm:spPr/>
    </dgm:pt>
    <dgm:pt modelId="{B59A04A0-60BD-4614-8E0A-16EAD303DEBB}" type="pres">
      <dgm:prSet presAssocID="{9D81B39F-4DA3-490B-A4DA-A50CB9A7C4A9}" presName="hierChild4" presStyleCnt="0"/>
      <dgm:spPr/>
    </dgm:pt>
    <dgm:pt modelId="{37AD3189-7960-4A73-B08F-98A8CB6953D6}" type="pres">
      <dgm:prSet presAssocID="{72378DB9-1D9C-4529-860D-5B8DE7620C1A}" presName="Name37" presStyleLbl="parChTrans1D3" presStyleIdx="0" presStyleCnt="15"/>
      <dgm:spPr/>
    </dgm:pt>
    <dgm:pt modelId="{DED63FA4-DD3D-4DF0-80EC-0E4184719A80}" type="pres">
      <dgm:prSet presAssocID="{8C6AB6AC-97DD-4293-86D8-58F94B817B31}" presName="hierRoot2" presStyleCnt="0">
        <dgm:presLayoutVars>
          <dgm:hierBranch val="init"/>
        </dgm:presLayoutVars>
      </dgm:prSet>
      <dgm:spPr/>
    </dgm:pt>
    <dgm:pt modelId="{66E712CE-56CE-400A-9C15-BCF6AEEC5436}" type="pres">
      <dgm:prSet presAssocID="{8C6AB6AC-97DD-4293-86D8-58F94B817B31}" presName="rootComposite" presStyleCnt="0"/>
      <dgm:spPr/>
    </dgm:pt>
    <dgm:pt modelId="{F2F4813A-8E3B-49E0-8F6F-33B9DE48FD09}" type="pres">
      <dgm:prSet presAssocID="{8C6AB6AC-97DD-4293-86D8-58F94B817B31}" presName="rootText" presStyleLbl="node3" presStyleIdx="0" presStyleCnt="15">
        <dgm:presLayoutVars>
          <dgm:chPref val="3"/>
        </dgm:presLayoutVars>
      </dgm:prSet>
      <dgm:spPr/>
    </dgm:pt>
    <dgm:pt modelId="{0F7D99D5-D9DC-4032-9B5F-40A049B7EEA0}" type="pres">
      <dgm:prSet presAssocID="{8C6AB6AC-97DD-4293-86D8-58F94B817B31}" presName="rootConnector" presStyleLbl="node3" presStyleIdx="0" presStyleCnt="15"/>
      <dgm:spPr/>
    </dgm:pt>
    <dgm:pt modelId="{29635EBF-9F52-4612-A8D0-443D7D24D19E}" type="pres">
      <dgm:prSet presAssocID="{8C6AB6AC-97DD-4293-86D8-58F94B817B31}" presName="hierChild4" presStyleCnt="0"/>
      <dgm:spPr/>
    </dgm:pt>
    <dgm:pt modelId="{B4962D93-472E-4813-BA87-141B1CF0AF54}" type="pres">
      <dgm:prSet presAssocID="{8C6AB6AC-97DD-4293-86D8-58F94B817B31}" presName="hierChild5" presStyleCnt="0"/>
      <dgm:spPr/>
    </dgm:pt>
    <dgm:pt modelId="{1ED2D81B-C525-445A-9DFC-0982F55B870C}" type="pres">
      <dgm:prSet presAssocID="{F5E746B3-B3BA-4846-88E3-DB5A488468EA}" presName="Name37" presStyleLbl="parChTrans1D3" presStyleIdx="1" presStyleCnt="15"/>
      <dgm:spPr/>
    </dgm:pt>
    <dgm:pt modelId="{C28B66D4-6B9E-4CB1-9C03-34BBDDAA31FE}" type="pres">
      <dgm:prSet presAssocID="{8FF68B20-837B-4567-B3CC-D2850FA716CD}" presName="hierRoot2" presStyleCnt="0">
        <dgm:presLayoutVars>
          <dgm:hierBranch val="init"/>
        </dgm:presLayoutVars>
      </dgm:prSet>
      <dgm:spPr/>
    </dgm:pt>
    <dgm:pt modelId="{55AA5064-6355-4A10-9600-A0DA414FF44D}" type="pres">
      <dgm:prSet presAssocID="{8FF68B20-837B-4567-B3CC-D2850FA716CD}" presName="rootComposite" presStyleCnt="0"/>
      <dgm:spPr/>
    </dgm:pt>
    <dgm:pt modelId="{B48D38E4-6588-4473-A30E-219DD9E72831}" type="pres">
      <dgm:prSet presAssocID="{8FF68B20-837B-4567-B3CC-D2850FA716CD}" presName="rootText" presStyleLbl="node3" presStyleIdx="1" presStyleCnt="15">
        <dgm:presLayoutVars>
          <dgm:chPref val="3"/>
        </dgm:presLayoutVars>
      </dgm:prSet>
      <dgm:spPr/>
    </dgm:pt>
    <dgm:pt modelId="{ADDB8069-0B11-4321-9FF0-414AD36D2484}" type="pres">
      <dgm:prSet presAssocID="{8FF68B20-837B-4567-B3CC-D2850FA716CD}" presName="rootConnector" presStyleLbl="node3" presStyleIdx="1" presStyleCnt="15"/>
      <dgm:spPr/>
    </dgm:pt>
    <dgm:pt modelId="{F7052FB8-94CB-4D44-8D20-4B68E1F07AE0}" type="pres">
      <dgm:prSet presAssocID="{8FF68B20-837B-4567-B3CC-D2850FA716CD}" presName="hierChild4" presStyleCnt="0"/>
      <dgm:spPr/>
    </dgm:pt>
    <dgm:pt modelId="{08CD69FA-946A-418F-BD25-46BD41119FD4}" type="pres">
      <dgm:prSet presAssocID="{8FF68B20-837B-4567-B3CC-D2850FA716CD}" presName="hierChild5" presStyleCnt="0"/>
      <dgm:spPr/>
    </dgm:pt>
    <dgm:pt modelId="{790ACF00-CD87-4180-9952-EF88DDA19647}" type="pres">
      <dgm:prSet presAssocID="{47BD032D-1B8F-44CF-8B44-9655F671355E}" presName="Name37" presStyleLbl="parChTrans1D3" presStyleIdx="2" presStyleCnt="15"/>
      <dgm:spPr/>
    </dgm:pt>
    <dgm:pt modelId="{43F22570-AB7F-4B53-8663-A7AE1F856336}" type="pres">
      <dgm:prSet presAssocID="{83E1FA50-F91A-46D6-AA01-0EA7B2E3B7B5}" presName="hierRoot2" presStyleCnt="0">
        <dgm:presLayoutVars>
          <dgm:hierBranch val="init"/>
        </dgm:presLayoutVars>
      </dgm:prSet>
      <dgm:spPr/>
    </dgm:pt>
    <dgm:pt modelId="{7451004D-E535-4E6B-9158-85CDBFC595FC}" type="pres">
      <dgm:prSet presAssocID="{83E1FA50-F91A-46D6-AA01-0EA7B2E3B7B5}" presName="rootComposite" presStyleCnt="0"/>
      <dgm:spPr/>
    </dgm:pt>
    <dgm:pt modelId="{F19CB017-1507-43EA-9AFA-C76DD07D7AF8}" type="pres">
      <dgm:prSet presAssocID="{83E1FA50-F91A-46D6-AA01-0EA7B2E3B7B5}" presName="rootText" presStyleLbl="node3" presStyleIdx="2" presStyleCnt="15">
        <dgm:presLayoutVars>
          <dgm:chPref val="3"/>
        </dgm:presLayoutVars>
      </dgm:prSet>
      <dgm:spPr/>
    </dgm:pt>
    <dgm:pt modelId="{0237FD29-871E-43DD-A97E-1A00F785D19E}" type="pres">
      <dgm:prSet presAssocID="{83E1FA50-F91A-46D6-AA01-0EA7B2E3B7B5}" presName="rootConnector" presStyleLbl="node3" presStyleIdx="2" presStyleCnt="15"/>
      <dgm:spPr/>
    </dgm:pt>
    <dgm:pt modelId="{4288588A-68DE-4EE5-9DAE-1EB2CDC85A28}" type="pres">
      <dgm:prSet presAssocID="{83E1FA50-F91A-46D6-AA01-0EA7B2E3B7B5}" presName="hierChild4" presStyleCnt="0"/>
      <dgm:spPr/>
    </dgm:pt>
    <dgm:pt modelId="{A3A3D24D-991E-4B3B-AA44-79CAAEF8DA5F}" type="pres">
      <dgm:prSet presAssocID="{83E1FA50-F91A-46D6-AA01-0EA7B2E3B7B5}" presName="hierChild5" presStyleCnt="0"/>
      <dgm:spPr/>
    </dgm:pt>
    <dgm:pt modelId="{EE8DE368-C949-4B3B-994A-F34E8AE0D296}" type="pres">
      <dgm:prSet presAssocID="{9D81B39F-4DA3-490B-A4DA-A50CB9A7C4A9}" presName="hierChild5" presStyleCnt="0"/>
      <dgm:spPr/>
    </dgm:pt>
    <dgm:pt modelId="{761271DC-C6E9-4F05-91A0-3E69779269AE}" type="pres">
      <dgm:prSet presAssocID="{5475C4F0-12C8-4856-BFB8-4E17A4200571}" presName="Name37" presStyleLbl="parChTrans1D2" presStyleIdx="1" presStyleCnt="5"/>
      <dgm:spPr/>
    </dgm:pt>
    <dgm:pt modelId="{6F9951C4-7918-455C-8D45-C5162AB19177}" type="pres">
      <dgm:prSet presAssocID="{8698C4D8-5BCD-4682-B497-8DDF2D905C0A}" presName="hierRoot2" presStyleCnt="0">
        <dgm:presLayoutVars>
          <dgm:hierBranch val="init"/>
        </dgm:presLayoutVars>
      </dgm:prSet>
      <dgm:spPr/>
    </dgm:pt>
    <dgm:pt modelId="{5A1219FA-122A-4161-AF9D-EFA5AA83ED99}" type="pres">
      <dgm:prSet presAssocID="{8698C4D8-5BCD-4682-B497-8DDF2D905C0A}" presName="rootComposite" presStyleCnt="0"/>
      <dgm:spPr/>
    </dgm:pt>
    <dgm:pt modelId="{C449BB93-674C-4E3A-B376-2DCC59E38E3D}" type="pres">
      <dgm:prSet presAssocID="{8698C4D8-5BCD-4682-B497-8DDF2D905C0A}" presName="rootText" presStyleLbl="node2" presStyleIdx="1" presStyleCnt="5" custScaleX="130683">
        <dgm:presLayoutVars>
          <dgm:chPref val="3"/>
        </dgm:presLayoutVars>
      </dgm:prSet>
      <dgm:spPr/>
    </dgm:pt>
    <dgm:pt modelId="{B982DAB1-1AA7-45D3-851B-2183D67A66F3}" type="pres">
      <dgm:prSet presAssocID="{8698C4D8-5BCD-4682-B497-8DDF2D905C0A}" presName="rootConnector" presStyleLbl="node2" presStyleIdx="1" presStyleCnt="5"/>
      <dgm:spPr/>
    </dgm:pt>
    <dgm:pt modelId="{61604487-443D-4C30-A1FF-0995DC71F7F1}" type="pres">
      <dgm:prSet presAssocID="{8698C4D8-5BCD-4682-B497-8DDF2D905C0A}" presName="hierChild4" presStyleCnt="0"/>
      <dgm:spPr/>
    </dgm:pt>
    <dgm:pt modelId="{935863B2-1FF2-4B06-AA33-BA764127E8A6}" type="pres">
      <dgm:prSet presAssocID="{FCB96C67-66AB-48AB-8456-07BC303F2703}" presName="Name37" presStyleLbl="parChTrans1D3" presStyleIdx="3" presStyleCnt="15"/>
      <dgm:spPr/>
    </dgm:pt>
    <dgm:pt modelId="{099B16F8-BFED-441D-A4E6-A313B4A40B63}" type="pres">
      <dgm:prSet presAssocID="{E5DB3174-B843-48EB-A32A-86C1DDAE5A7B}" presName="hierRoot2" presStyleCnt="0">
        <dgm:presLayoutVars>
          <dgm:hierBranch val="init"/>
        </dgm:presLayoutVars>
      </dgm:prSet>
      <dgm:spPr/>
    </dgm:pt>
    <dgm:pt modelId="{998905EE-7D3C-4208-A7B2-752AA3974845}" type="pres">
      <dgm:prSet presAssocID="{E5DB3174-B843-48EB-A32A-86C1DDAE5A7B}" presName="rootComposite" presStyleCnt="0"/>
      <dgm:spPr/>
    </dgm:pt>
    <dgm:pt modelId="{F01E2C00-7BA9-4A4D-A3C5-9D3BC043726F}" type="pres">
      <dgm:prSet presAssocID="{E5DB3174-B843-48EB-A32A-86C1DDAE5A7B}" presName="rootText" presStyleLbl="node3" presStyleIdx="3" presStyleCnt="15">
        <dgm:presLayoutVars>
          <dgm:chPref val="3"/>
        </dgm:presLayoutVars>
      </dgm:prSet>
      <dgm:spPr/>
    </dgm:pt>
    <dgm:pt modelId="{C7CFF844-F01C-46FA-987B-F691CFF1485F}" type="pres">
      <dgm:prSet presAssocID="{E5DB3174-B843-48EB-A32A-86C1DDAE5A7B}" presName="rootConnector" presStyleLbl="node3" presStyleIdx="3" presStyleCnt="15"/>
      <dgm:spPr/>
    </dgm:pt>
    <dgm:pt modelId="{C2C158A0-6245-410E-9034-0B1DB87766C9}" type="pres">
      <dgm:prSet presAssocID="{E5DB3174-B843-48EB-A32A-86C1DDAE5A7B}" presName="hierChild4" presStyleCnt="0"/>
      <dgm:spPr/>
    </dgm:pt>
    <dgm:pt modelId="{74CDEC5D-5CA7-4D55-977F-89D04DD8723F}" type="pres">
      <dgm:prSet presAssocID="{E5DB3174-B843-48EB-A32A-86C1DDAE5A7B}" presName="hierChild5" presStyleCnt="0"/>
      <dgm:spPr/>
    </dgm:pt>
    <dgm:pt modelId="{459AFDA6-98B1-4011-8431-5283E17469AD}" type="pres">
      <dgm:prSet presAssocID="{2B431625-EECF-4D25-85FE-718827B92999}" presName="Name37" presStyleLbl="parChTrans1D3" presStyleIdx="4" presStyleCnt="15"/>
      <dgm:spPr/>
    </dgm:pt>
    <dgm:pt modelId="{3813AC3A-E12A-46B9-8C6B-362042609DA0}" type="pres">
      <dgm:prSet presAssocID="{F9AB01D4-F33E-4E20-B7BD-88221E0E5F1A}" presName="hierRoot2" presStyleCnt="0">
        <dgm:presLayoutVars>
          <dgm:hierBranch val="init"/>
        </dgm:presLayoutVars>
      </dgm:prSet>
      <dgm:spPr/>
    </dgm:pt>
    <dgm:pt modelId="{FC57CC74-1D1A-42B8-A61F-6BFC05A124D4}" type="pres">
      <dgm:prSet presAssocID="{F9AB01D4-F33E-4E20-B7BD-88221E0E5F1A}" presName="rootComposite" presStyleCnt="0"/>
      <dgm:spPr/>
    </dgm:pt>
    <dgm:pt modelId="{F8B548AA-4E7A-44EA-B31E-BD7D5891B449}" type="pres">
      <dgm:prSet presAssocID="{F9AB01D4-F33E-4E20-B7BD-88221E0E5F1A}" presName="rootText" presStyleLbl="node3" presStyleIdx="4" presStyleCnt="15" custScaleX="113693" custScaleY="154369">
        <dgm:presLayoutVars>
          <dgm:chPref val="3"/>
        </dgm:presLayoutVars>
      </dgm:prSet>
      <dgm:spPr/>
    </dgm:pt>
    <dgm:pt modelId="{B68ECD50-7191-45FB-A53C-5F52D975E2AD}" type="pres">
      <dgm:prSet presAssocID="{F9AB01D4-F33E-4E20-B7BD-88221E0E5F1A}" presName="rootConnector" presStyleLbl="node3" presStyleIdx="4" presStyleCnt="15"/>
      <dgm:spPr/>
    </dgm:pt>
    <dgm:pt modelId="{1C6DF837-F0C6-448D-AB6B-99F5F1A08EEF}" type="pres">
      <dgm:prSet presAssocID="{F9AB01D4-F33E-4E20-B7BD-88221E0E5F1A}" presName="hierChild4" presStyleCnt="0"/>
      <dgm:spPr/>
    </dgm:pt>
    <dgm:pt modelId="{75936D15-EE4E-4C94-B249-AE80973071A7}" type="pres">
      <dgm:prSet presAssocID="{F9AB01D4-F33E-4E20-B7BD-88221E0E5F1A}" presName="hierChild5" presStyleCnt="0"/>
      <dgm:spPr/>
    </dgm:pt>
    <dgm:pt modelId="{6CC6485E-E148-4601-B7E7-CCB254B0F429}" type="pres">
      <dgm:prSet presAssocID="{8698C4D8-5BCD-4682-B497-8DDF2D905C0A}" presName="hierChild5" presStyleCnt="0"/>
      <dgm:spPr/>
    </dgm:pt>
    <dgm:pt modelId="{797974DF-EDAD-4E36-8A0E-13414303C861}" type="pres">
      <dgm:prSet presAssocID="{47B1A4D9-FC84-4C10-B336-D65000C5B56F}" presName="Name37" presStyleLbl="parChTrans1D2" presStyleIdx="2" presStyleCnt="5"/>
      <dgm:spPr/>
    </dgm:pt>
    <dgm:pt modelId="{2DE6F744-D054-46EF-ABD0-B615C046E7A7}" type="pres">
      <dgm:prSet presAssocID="{54DC0A2A-5075-4CCD-8FFE-63B0DB3B16B9}" presName="hierRoot2" presStyleCnt="0">
        <dgm:presLayoutVars>
          <dgm:hierBranch val="init"/>
        </dgm:presLayoutVars>
      </dgm:prSet>
      <dgm:spPr/>
    </dgm:pt>
    <dgm:pt modelId="{0E6AE46E-D3D3-49F8-80CB-CA463EF94873}" type="pres">
      <dgm:prSet presAssocID="{54DC0A2A-5075-4CCD-8FFE-63B0DB3B16B9}" presName="rootComposite" presStyleCnt="0"/>
      <dgm:spPr/>
    </dgm:pt>
    <dgm:pt modelId="{F4EDE606-464A-4011-B365-5D528967C69E}" type="pres">
      <dgm:prSet presAssocID="{54DC0A2A-5075-4CCD-8FFE-63B0DB3B16B9}" presName="rootText" presStyleLbl="node2" presStyleIdx="2" presStyleCnt="5" custScaleX="138005">
        <dgm:presLayoutVars>
          <dgm:chPref val="3"/>
        </dgm:presLayoutVars>
      </dgm:prSet>
      <dgm:spPr/>
    </dgm:pt>
    <dgm:pt modelId="{72E9171D-95ED-44C5-BD09-61B0D7199F0A}" type="pres">
      <dgm:prSet presAssocID="{54DC0A2A-5075-4CCD-8FFE-63B0DB3B16B9}" presName="rootConnector" presStyleLbl="node2" presStyleIdx="2" presStyleCnt="5"/>
      <dgm:spPr/>
    </dgm:pt>
    <dgm:pt modelId="{539661D8-033D-4F22-8A73-52A35CC0FF11}" type="pres">
      <dgm:prSet presAssocID="{54DC0A2A-5075-4CCD-8FFE-63B0DB3B16B9}" presName="hierChild4" presStyleCnt="0"/>
      <dgm:spPr/>
    </dgm:pt>
    <dgm:pt modelId="{B1B046CB-5A07-4E00-9909-632AA8440A67}" type="pres">
      <dgm:prSet presAssocID="{51511E8B-7CB4-4784-B753-8D1A66C94FD6}" presName="Name37" presStyleLbl="parChTrans1D3" presStyleIdx="5" presStyleCnt="15"/>
      <dgm:spPr/>
    </dgm:pt>
    <dgm:pt modelId="{6E01681A-0BDC-4653-951C-9CCECC1B5DF1}" type="pres">
      <dgm:prSet presAssocID="{1D5328D6-815F-4C5A-ADA5-ED66695162C3}" presName="hierRoot2" presStyleCnt="0">
        <dgm:presLayoutVars>
          <dgm:hierBranch val="init"/>
        </dgm:presLayoutVars>
      </dgm:prSet>
      <dgm:spPr/>
    </dgm:pt>
    <dgm:pt modelId="{E451CB30-3DC9-4A85-BB67-3AEA39B208D0}" type="pres">
      <dgm:prSet presAssocID="{1D5328D6-815F-4C5A-ADA5-ED66695162C3}" presName="rootComposite" presStyleCnt="0"/>
      <dgm:spPr/>
    </dgm:pt>
    <dgm:pt modelId="{2148B42D-0BBC-4A1E-8691-A3C53A807AB2}" type="pres">
      <dgm:prSet presAssocID="{1D5328D6-815F-4C5A-ADA5-ED66695162C3}" presName="rootText" presStyleLbl="node3" presStyleIdx="5" presStyleCnt="15">
        <dgm:presLayoutVars>
          <dgm:chPref val="3"/>
        </dgm:presLayoutVars>
      </dgm:prSet>
      <dgm:spPr/>
    </dgm:pt>
    <dgm:pt modelId="{E4B09CE9-1068-4768-98D6-E1AF09BC9B7F}" type="pres">
      <dgm:prSet presAssocID="{1D5328D6-815F-4C5A-ADA5-ED66695162C3}" presName="rootConnector" presStyleLbl="node3" presStyleIdx="5" presStyleCnt="15"/>
      <dgm:spPr/>
    </dgm:pt>
    <dgm:pt modelId="{BB90061D-B200-4C54-A762-53347194A939}" type="pres">
      <dgm:prSet presAssocID="{1D5328D6-815F-4C5A-ADA5-ED66695162C3}" presName="hierChild4" presStyleCnt="0"/>
      <dgm:spPr/>
    </dgm:pt>
    <dgm:pt modelId="{B033BFB8-E624-40EB-87DC-F7C23257290B}" type="pres">
      <dgm:prSet presAssocID="{1D5328D6-815F-4C5A-ADA5-ED66695162C3}" presName="hierChild5" presStyleCnt="0"/>
      <dgm:spPr/>
    </dgm:pt>
    <dgm:pt modelId="{72B735B1-7DFE-449F-9184-8792D5269D47}" type="pres">
      <dgm:prSet presAssocID="{D0A64067-EF09-4729-B092-FBE244E05957}" presName="Name37" presStyleLbl="parChTrans1D3" presStyleIdx="6" presStyleCnt="15"/>
      <dgm:spPr/>
    </dgm:pt>
    <dgm:pt modelId="{99116472-57D5-44EC-889F-1EC49005B226}" type="pres">
      <dgm:prSet presAssocID="{CBD8A6B9-EA9C-4277-99D5-B81F011A2425}" presName="hierRoot2" presStyleCnt="0">
        <dgm:presLayoutVars>
          <dgm:hierBranch val="init"/>
        </dgm:presLayoutVars>
      </dgm:prSet>
      <dgm:spPr/>
    </dgm:pt>
    <dgm:pt modelId="{964398EB-5045-4DE2-9814-63D9DB3AB457}" type="pres">
      <dgm:prSet presAssocID="{CBD8A6B9-EA9C-4277-99D5-B81F011A2425}" presName="rootComposite" presStyleCnt="0"/>
      <dgm:spPr/>
    </dgm:pt>
    <dgm:pt modelId="{0F57F9D8-FF6B-4216-A639-CF0DC90BE149}" type="pres">
      <dgm:prSet presAssocID="{CBD8A6B9-EA9C-4277-99D5-B81F011A2425}" presName="rootText" presStyleLbl="node3" presStyleIdx="6" presStyleCnt="15">
        <dgm:presLayoutVars>
          <dgm:chPref val="3"/>
        </dgm:presLayoutVars>
      </dgm:prSet>
      <dgm:spPr/>
    </dgm:pt>
    <dgm:pt modelId="{5F60BB82-B5F7-452B-95F0-EAD9600591F4}" type="pres">
      <dgm:prSet presAssocID="{CBD8A6B9-EA9C-4277-99D5-B81F011A2425}" presName="rootConnector" presStyleLbl="node3" presStyleIdx="6" presStyleCnt="15"/>
      <dgm:spPr/>
    </dgm:pt>
    <dgm:pt modelId="{050309B6-2D66-4EEA-8A04-AA892DA77FBB}" type="pres">
      <dgm:prSet presAssocID="{CBD8A6B9-EA9C-4277-99D5-B81F011A2425}" presName="hierChild4" presStyleCnt="0"/>
      <dgm:spPr/>
    </dgm:pt>
    <dgm:pt modelId="{3E7F5AD0-7AA2-4CCF-AF38-8B74A348A53D}" type="pres">
      <dgm:prSet presAssocID="{CBD8A6B9-EA9C-4277-99D5-B81F011A2425}" presName="hierChild5" presStyleCnt="0"/>
      <dgm:spPr/>
    </dgm:pt>
    <dgm:pt modelId="{D27B5245-ECC5-40B1-A534-84E0FBF5E343}" type="pres">
      <dgm:prSet presAssocID="{54DC0A2A-5075-4CCD-8FFE-63B0DB3B16B9}" presName="hierChild5" presStyleCnt="0"/>
      <dgm:spPr/>
    </dgm:pt>
    <dgm:pt modelId="{1BF5BFA6-0C95-4B37-9FF9-4C9DB6446AB4}" type="pres">
      <dgm:prSet presAssocID="{3A609932-CF4C-432C-97D3-9ACF32283894}" presName="Name37" presStyleLbl="parChTrans1D2" presStyleIdx="3" presStyleCnt="5"/>
      <dgm:spPr/>
    </dgm:pt>
    <dgm:pt modelId="{E57F611B-722D-4C2D-AC49-8AC7CF7AA472}" type="pres">
      <dgm:prSet presAssocID="{AB3E8EEA-6D6A-43E4-99B2-0C7B1485FA86}" presName="hierRoot2" presStyleCnt="0">
        <dgm:presLayoutVars>
          <dgm:hierBranch val="init"/>
        </dgm:presLayoutVars>
      </dgm:prSet>
      <dgm:spPr/>
    </dgm:pt>
    <dgm:pt modelId="{2B96384F-B01E-42C3-9754-69645751D3B4}" type="pres">
      <dgm:prSet presAssocID="{AB3E8EEA-6D6A-43E4-99B2-0C7B1485FA86}" presName="rootComposite" presStyleCnt="0"/>
      <dgm:spPr/>
    </dgm:pt>
    <dgm:pt modelId="{D0BFCB36-1DA7-48E1-8FCE-5DD28A46B114}" type="pres">
      <dgm:prSet presAssocID="{AB3E8EEA-6D6A-43E4-99B2-0C7B1485FA86}" presName="rootText" presStyleLbl="node2" presStyleIdx="3" presStyleCnt="5">
        <dgm:presLayoutVars>
          <dgm:chPref val="3"/>
        </dgm:presLayoutVars>
      </dgm:prSet>
      <dgm:spPr/>
    </dgm:pt>
    <dgm:pt modelId="{9A84C478-FD16-42F2-BDA8-856B63AD672B}" type="pres">
      <dgm:prSet presAssocID="{AB3E8EEA-6D6A-43E4-99B2-0C7B1485FA86}" presName="rootConnector" presStyleLbl="node2" presStyleIdx="3" presStyleCnt="5"/>
      <dgm:spPr/>
    </dgm:pt>
    <dgm:pt modelId="{EE787812-7441-4BC0-8A63-B0062B0E5F32}" type="pres">
      <dgm:prSet presAssocID="{AB3E8EEA-6D6A-43E4-99B2-0C7B1485FA86}" presName="hierChild4" presStyleCnt="0"/>
      <dgm:spPr/>
    </dgm:pt>
    <dgm:pt modelId="{9792F101-5843-44C8-BEB6-69D0BB7432CF}" type="pres">
      <dgm:prSet presAssocID="{23624DFF-8A55-42F8-BAC2-04F02E14CF19}" presName="Name37" presStyleLbl="parChTrans1D3" presStyleIdx="7" presStyleCnt="15"/>
      <dgm:spPr/>
    </dgm:pt>
    <dgm:pt modelId="{64D4F411-00EC-44DF-BC3D-79C667EDFCD7}" type="pres">
      <dgm:prSet presAssocID="{91F99FBE-56CF-4039-A58E-927604FE70E1}" presName="hierRoot2" presStyleCnt="0">
        <dgm:presLayoutVars>
          <dgm:hierBranch val="init"/>
        </dgm:presLayoutVars>
      </dgm:prSet>
      <dgm:spPr/>
    </dgm:pt>
    <dgm:pt modelId="{52527C45-21C7-4429-A777-90DC79E83970}" type="pres">
      <dgm:prSet presAssocID="{91F99FBE-56CF-4039-A58E-927604FE70E1}" presName="rootComposite" presStyleCnt="0"/>
      <dgm:spPr/>
    </dgm:pt>
    <dgm:pt modelId="{CA4C5B82-EAD8-4396-A7EF-214C8AB5AC8E}" type="pres">
      <dgm:prSet presAssocID="{91F99FBE-56CF-4039-A58E-927604FE70E1}" presName="rootText" presStyleLbl="node3" presStyleIdx="7" presStyleCnt="15">
        <dgm:presLayoutVars>
          <dgm:chPref val="3"/>
        </dgm:presLayoutVars>
      </dgm:prSet>
      <dgm:spPr/>
    </dgm:pt>
    <dgm:pt modelId="{97DB93F9-6263-42AC-A6A3-0D2A429521B7}" type="pres">
      <dgm:prSet presAssocID="{91F99FBE-56CF-4039-A58E-927604FE70E1}" presName="rootConnector" presStyleLbl="node3" presStyleIdx="7" presStyleCnt="15"/>
      <dgm:spPr/>
    </dgm:pt>
    <dgm:pt modelId="{3BBEA738-5A74-4F12-87D0-080187753CDB}" type="pres">
      <dgm:prSet presAssocID="{91F99FBE-56CF-4039-A58E-927604FE70E1}" presName="hierChild4" presStyleCnt="0"/>
      <dgm:spPr/>
    </dgm:pt>
    <dgm:pt modelId="{AD53766D-13CF-4D2C-BBDC-E4F6A9A01DE1}" type="pres">
      <dgm:prSet presAssocID="{91F99FBE-56CF-4039-A58E-927604FE70E1}" presName="hierChild5" presStyleCnt="0"/>
      <dgm:spPr/>
    </dgm:pt>
    <dgm:pt modelId="{5244CBA8-DACC-4920-BD8B-D39580B4AA5E}" type="pres">
      <dgm:prSet presAssocID="{6F46FB89-8FCA-4BC6-9339-DAA1E9CF2B85}" presName="Name37" presStyleLbl="parChTrans1D3" presStyleIdx="8" presStyleCnt="15"/>
      <dgm:spPr/>
    </dgm:pt>
    <dgm:pt modelId="{8A730E2A-00CE-4E3F-B6B2-5B0735FD0AE5}" type="pres">
      <dgm:prSet presAssocID="{D707E6BE-87A2-469F-8949-F44AE009C7E6}" presName="hierRoot2" presStyleCnt="0">
        <dgm:presLayoutVars>
          <dgm:hierBranch val="init"/>
        </dgm:presLayoutVars>
      </dgm:prSet>
      <dgm:spPr/>
    </dgm:pt>
    <dgm:pt modelId="{53206A97-DD88-4F65-90F6-BBFC58A83E15}" type="pres">
      <dgm:prSet presAssocID="{D707E6BE-87A2-469F-8949-F44AE009C7E6}" presName="rootComposite" presStyleCnt="0"/>
      <dgm:spPr/>
    </dgm:pt>
    <dgm:pt modelId="{36046D4F-3D40-4513-B9C8-BACA72A7DAD8}" type="pres">
      <dgm:prSet presAssocID="{D707E6BE-87A2-469F-8949-F44AE009C7E6}" presName="rootText" presStyleLbl="node3" presStyleIdx="8" presStyleCnt="15">
        <dgm:presLayoutVars>
          <dgm:chPref val="3"/>
        </dgm:presLayoutVars>
      </dgm:prSet>
      <dgm:spPr/>
    </dgm:pt>
    <dgm:pt modelId="{3D8AA911-452D-489B-AF2F-B1B8F889E4C8}" type="pres">
      <dgm:prSet presAssocID="{D707E6BE-87A2-469F-8949-F44AE009C7E6}" presName="rootConnector" presStyleLbl="node3" presStyleIdx="8" presStyleCnt="15"/>
      <dgm:spPr/>
    </dgm:pt>
    <dgm:pt modelId="{B2ECB1A5-CED1-47AA-AA65-45651236FB9F}" type="pres">
      <dgm:prSet presAssocID="{D707E6BE-87A2-469F-8949-F44AE009C7E6}" presName="hierChild4" presStyleCnt="0"/>
      <dgm:spPr/>
    </dgm:pt>
    <dgm:pt modelId="{7857C0A2-9129-472E-BDB2-D3C6B6CA200B}" type="pres">
      <dgm:prSet presAssocID="{D707E6BE-87A2-469F-8949-F44AE009C7E6}" presName="hierChild5" presStyleCnt="0"/>
      <dgm:spPr/>
    </dgm:pt>
    <dgm:pt modelId="{033A9832-D768-4475-BDD5-9F7AFF983036}" type="pres">
      <dgm:prSet presAssocID="{ED82BA07-9D8C-4714-9306-DE67A4342F53}" presName="Name37" presStyleLbl="parChTrans1D3" presStyleIdx="9" presStyleCnt="15"/>
      <dgm:spPr/>
    </dgm:pt>
    <dgm:pt modelId="{26336DC4-E1A5-4128-8286-0344EB90394D}" type="pres">
      <dgm:prSet presAssocID="{A4724B34-A06C-4993-A458-BF5F18D694A0}" presName="hierRoot2" presStyleCnt="0">
        <dgm:presLayoutVars>
          <dgm:hierBranch val="init"/>
        </dgm:presLayoutVars>
      </dgm:prSet>
      <dgm:spPr/>
    </dgm:pt>
    <dgm:pt modelId="{0091D3DD-6868-47D7-987B-C0A660890FEA}" type="pres">
      <dgm:prSet presAssocID="{A4724B34-A06C-4993-A458-BF5F18D694A0}" presName="rootComposite" presStyleCnt="0"/>
      <dgm:spPr/>
    </dgm:pt>
    <dgm:pt modelId="{59362E3C-E905-42DD-A9DA-41699BF3387D}" type="pres">
      <dgm:prSet presAssocID="{A4724B34-A06C-4993-A458-BF5F18D694A0}" presName="rootText" presStyleLbl="node3" presStyleIdx="9" presStyleCnt="15">
        <dgm:presLayoutVars>
          <dgm:chPref val="3"/>
        </dgm:presLayoutVars>
      </dgm:prSet>
      <dgm:spPr/>
    </dgm:pt>
    <dgm:pt modelId="{F8B7749E-27BB-47F7-BA64-816A7A1054BE}" type="pres">
      <dgm:prSet presAssocID="{A4724B34-A06C-4993-A458-BF5F18D694A0}" presName="rootConnector" presStyleLbl="node3" presStyleIdx="9" presStyleCnt="15"/>
      <dgm:spPr/>
    </dgm:pt>
    <dgm:pt modelId="{645D2987-E868-4260-89AE-6DD8268BD61F}" type="pres">
      <dgm:prSet presAssocID="{A4724B34-A06C-4993-A458-BF5F18D694A0}" presName="hierChild4" presStyleCnt="0"/>
      <dgm:spPr/>
    </dgm:pt>
    <dgm:pt modelId="{5E450D25-D0EE-4895-8320-489ACB31713B}" type="pres">
      <dgm:prSet presAssocID="{A4724B34-A06C-4993-A458-BF5F18D694A0}" presName="hierChild5" presStyleCnt="0"/>
      <dgm:spPr/>
    </dgm:pt>
    <dgm:pt modelId="{6337389C-F54E-483A-8097-F28B31775BC1}" type="pres">
      <dgm:prSet presAssocID="{AB3E8EEA-6D6A-43E4-99B2-0C7B1485FA86}" presName="hierChild5" presStyleCnt="0"/>
      <dgm:spPr/>
    </dgm:pt>
    <dgm:pt modelId="{31A55EDA-B6F9-43AD-9A01-21FB3B053123}" type="pres">
      <dgm:prSet presAssocID="{FEE73396-BB7D-4F0F-91FA-91D7AE7CF701}" presName="Name37" presStyleLbl="parChTrans1D2" presStyleIdx="4" presStyleCnt="5"/>
      <dgm:spPr/>
    </dgm:pt>
    <dgm:pt modelId="{2E873F0B-3262-4FBB-85BF-849AAA4D4EC1}" type="pres">
      <dgm:prSet presAssocID="{434C3CC6-A518-4A06-9E53-2192FF6F7979}" presName="hierRoot2" presStyleCnt="0">
        <dgm:presLayoutVars>
          <dgm:hierBranch val="init"/>
        </dgm:presLayoutVars>
      </dgm:prSet>
      <dgm:spPr/>
    </dgm:pt>
    <dgm:pt modelId="{3D564070-979B-4A47-B2B2-1CAE8779D0BA}" type="pres">
      <dgm:prSet presAssocID="{434C3CC6-A518-4A06-9E53-2192FF6F7979}" presName="rootComposite" presStyleCnt="0"/>
      <dgm:spPr/>
    </dgm:pt>
    <dgm:pt modelId="{503ABAE4-7E50-4F6D-BD10-CB74118C7CC4}" type="pres">
      <dgm:prSet presAssocID="{434C3CC6-A518-4A06-9E53-2192FF6F7979}" presName="rootText" presStyleLbl="node2" presStyleIdx="4" presStyleCnt="5">
        <dgm:presLayoutVars>
          <dgm:chPref val="3"/>
        </dgm:presLayoutVars>
      </dgm:prSet>
      <dgm:spPr/>
    </dgm:pt>
    <dgm:pt modelId="{CAD0A42F-73DE-4278-85D3-39608B8CEF19}" type="pres">
      <dgm:prSet presAssocID="{434C3CC6-A518-4A06-9E53-2192FF6F7979}" presName="rootConnector" presStyleLbl="node2" presStyleIdx="4" presStyleCnt="5"/>
      <dgm:spPr/>
    </dgm:pt>
    <dgm:pt modelId="{186625CB-C54C-4C5B-B56C-8607F7091088}" type="pres">
      <dgm:prSet presAssocID="{434C3CC6-A518-4A06-9E53-2192FF6F7979}" presName="hierChild4" presStyleCnt="0"/>
      <dgm:spPr/>
    </dgm:pt>
    <dgm:pt modelId="{3DACD6FF-37A6-4D17-A33E-B26D76640DAC}" type="pres">
      <dgm:prSet presAssocID="{3E37E620-5C53-4288-9B32-F854ADD8F14C}" presName="Name37" presStyleLbl="parChTrans1D3" presStyleIdx="10" presStyleCnt="15"/>
      <dgm:spPr/>
    </dgm:pt>
    <dgm:pt modelId="{1FD3B80A-45F1-4C68-AE7F-BE52214B234B}" type="pres">
      <dgm:prSet presAssocID="{E8900A10-A19C-4C42-9A45-D89014383226}" presName="hierRoot2" presStyleCnt="0">
        <dgm:presLayoutVars>
          <dgm:hierBranch val="init"/>
        </dgm:presLayoutVars>
      </dgm:prSet>
      <dgm:spPr/>
    </dgm:pt>
    <dgm:pt modelId="{906E2403-B551-454E-B23B-CD21C76F95DB}" type="pres">
      <dgm:prSet presAssocID="{E8900A10-A19C-4C42-9A45-D89014383226}" presName="rootComposite" presStyleCnt="0"/>
      <dgm:spPr/>
    </dgm:pt>
    <dgm:pt modelId="{7F550738-8E1D-45F4-81DF-9E982CC83BDD}" type="pres">
      <dgm:prSet presAssocID="{E8900A10-A19C-4C42-9A45-D89014383226}" presName="rootText" presStyleLbl="node3" presStyleIdx="10" presStyleCnt="15">
        <dgm:presLayoutVars>
          <dgm:chPref val="3"/>
        </dgm:presLayoutVars>
      </dgm:prSet>
      <dgm:spPr/>
    </dgm:pt>
    <dgm:pt modelId="{2D728E5E-0F8A-4CC6-91F8-9EEBBDA1ACD7}" type="pres">
      <dgm:prSet presAssocID="{E8900A10-A19C-4C42-9A45-D89014383226}" presName="rootConnector" presStyleLbl="node3" presStyleIdx="10" presStyleCnt="15"/>
      <dgm:spPr/>
    </dgm:pt>
    <dgm:pt modelId="{7FC78D69-2B4E-4BFA-A9A4-CA38F14E1AD2}" type="pres">
      <dgm:prSet presAssocID="{E8900A10-A19C-4C42-9A45-D89014383226}" presName="hierChild4" presStyleCnt="0"/>
      <dgm:spPr/>
    </dgm:pt>
    <dgm:pt modelId="{D75B033D-00B9-4579-BBE5-DFFDF61DAF17}" type="pres">
      <dgm:prSet presAssocID="{E8900A10-A19C-4C42-9A45-D89014383226}" presName="hierChild5" presStyleCnt="0"/>
      <dgm:spPr/>
    </dgm:pt>
    <dgm:pt modelId="{A51112B0-8A97-4F98-AA49-9AE9E076FC6D}" type="pres">
      <dgm:prSet presAssocID="{8D998917-3193-4B13-802A-A135060227C6}" presName="Name37" presStyleLbl="parChTrans1D3" presStyleIdx="11" presStyleCnt="15"/>
      <dgm:spPr/>
    </dgm:pt>
    <dgm:pt modelId="{C13495B0-53EB-49A1-A38B-7393E61E4EDF}" type="pres">
      <dgm:prSet presAssocID="{0617AE7D-2D08-4E78-BC06-F9985B5DD33C}" presName="hierRoot2" presStyleCnt="0">
        <dgm:presLayoutVars>
          <dgm:hierBranch val="init"/>
        </dgm:presLayoutVars>
      </dgm:prSet>
      <dgm:spPr/>
    </dgm:pt>
    <dgm:pt modelId="{B399B70F-896C-4A4C-AE78-728986057514}" type="pres">
      <dgm:prSet presAssocID="{0617AE7D-2D08-4E78-BC06-F9985B5DD33C}" presName="rootComposite" presStyleCnt="0"/>
      <dgm:spPr/>
    </dgm:pt>
    <dgm:pt modelId="{E7B63F76-41EF-43F0-A016-EE44508BA6B6}" type="pres">
      <dgm:prSet presAssocID="{0617AE7D-2D08-4E78-BC06-F9985B5DD33C}" presName="rootText" presStyleLbl="node3" presStyleIdx="11" presStyleCnt="15">
        <dgm:presLayoutVars>
          <dgm:chPref val="3"/>
        </dgm:presLayoutVars>
      </dgm:prSet>
      <dgm:spPr/>
    </dgm:pt>
    <dgm:pt modelId="{41837946-C9C7-4888-8499-0B1CB0642509}" type="pres">
      <dgm:prSet presAssocID="{0617AE7D-2D08-4E78-BC06-F9985B5DD33C}" presName="rootConnector" presStyleLbl="node3" presStyleIdx="11" presStyleCnt="15"/>
      <dgm:spPr/>
    </dgm:pt>
    <dgm:pt modelId="{8CEDBA25-BD00-4157-8513-FB4EF0DDCC9D}" type="pres">
      <dgm:prSet presAssocID="{0617AE7D-2D08-4E78-BC06-F9985B5DD33C}" presName="hierChild4" presStyleCnt="0"/>
      <dgm:spPr/>
    </dgm:pt>
    <dgm:pt modelId="{AF502DBF-94DC-478F-86F9-0CC3819EF774}" type="pres">
      <dgm:prSet presAssocID="{0617AE7D-2D08-4E78-BC06-F9985B5DD33C}" presName="hierChild5" presStyleCnt="0"/>
      <dgm:spPr/>
    </dgm:pt>
    <dgm:pt modelId="{7A16B996-3DBD-4905-8C99-9FCE20C662F8}" type="pres">
      <dgm:prSet presAssocID="{A6FB1BBE-7292-4B55-89D0-12A0D25DA341}" presName="Name37" presStyleLbl="parChTrans1D3" presStyleIdx="12" presStyleCnt="15"/>
      <dgm:spPr/>
    </dgm:pt>
    <dgm:pt modelId="{7787A964-C933-4F76-864D-ED7831A298DE}" type="pres">
      <dgm:prSet presAssocID="{02E98449-6632-4984-8C6B-1E8EF379E198}" presName="hierRoot2" presStyleCnt="0">
        <dgm:presLayoutVars>
          <dgm:hierBranch val="init"/>
        </dgm:presLayoutVars>
      </dgm:prSet>
      <dgm:spPr/>
    </dgm:pt>
    <dgm:pt modelId="{22F9A218-51E5-44D7-8B4C-40E049EED8E4}" type="pres">
      <dgm:prSet presAssocID="{02E98449-6632-4984-8C6B-1E8EF379E198}" presName="rootComposite" presStyleCnt="0"/>
      <dgm:spPr/>
    </dgm:pt>
    <dgm:pt modelId="{39A7748E-C234-44B2-80F6-1DB144A08C00}" type="pres">
      <dgm:prSet presAssocID="{02E98449-6632-4984-8C6B-1E8EF379E198}" presName="rootText" presStyleLbl="node3" presStyleIdx="12" presStyleCnt="15">
        <dgm:presLayoutVars>
          <dgm:chPref val="3"/>
        </dgm:presLayoutVars>
      </dgm:prSet>
      <dgm:spPr/>
    </dgm:pt>
    <dgm:pt modelId="{8296C285-232D-44AC-A141-0CFDE208E85A}" type="pres">
      <dgm:prSet presAssocID="{02E98449-6632-4984-8C6B-1E8EF379E198}" presName="rootConnector" presStyleLbl="node3" presStyleIdx="12" presStyleCnt="15"/>
      <dgm:spPr/>
    </dgm:pt>
    <dgm:pt modelId="{43D2B0B7-A3B8-42E0-976D-6230E7DE111B}" type="pres">
      <dgm:prSet presAssocID="{02E98449-6632-4984-8C6B-1E8EF379E198}" presName="hierChild4" presStyleCnt="0"/>
      <dgm:spPr/>
    </dgm:pt>
    <dgm:pt modelId="{2F273737-E9F4-40C6-A5F7-7620356D7D02}" type="pres">
      <dgm:prSet presAssocID="{02E98449-6632-4984-8C6B-1E8EF379E198}" presName="hierChild5" presStyleCnt="0"/>
      <dgm:spPr/>
    </dgm:pt>
    <dgm:pt modelId="{AE4D8F19-C129-4426-BB54-5C25F34A4AD2}" type="pres">
      <dgm:prSet presAssocID="{6383B929-ABE2-4C46-89A4-013DF7D1CA01}" presName="Name37" presStyleLbl="parChTrans1D3" presStyleIdx="13" presStyleCnt="15"/>
      <dgm:spPr/>
    </dgm:pt>
    <dgm:pt modelId="{91157279-26DF-4E41-ACF2-19956319FC15}" type="pres">
      <dgm:prSet presAssocID="{DE9BCE45-354D-4307-BDB6-0D6A46AFEA19}" presName="hierRoot2" presStyleCnt="0">
        <dgm:presLayoutVars>
          <dgm:hierBranch val="init"/>
        </dgm:presLayoutVars>
      </dgm:prSet>
      <dgm:spPr/>
    </dgm:pt>
    <dgm:pt modelId="{8A22A294-8E4D-422F-867A-5685784CB4C0}" type="pres">
      <dgm:prSet presAssocID="{DE9BCE45-354D-4307-BDB6-0D6A46AFEA19}" presName="rootComposite" presStyleCnt="0"/>
      <dgm:spPr/>
    </dgm:pt>
    <dgm:pt modelId="{8B7E1E3F-B64D-4DFB-AFAB-2A9A58BD6925}" type="pres">
      <dgm:prSet presAssocID="{DE9BCE45-354D-4307-BDB6-0D6A46AFEA19}" presName="rootText" presStyleLbl="node3" presStyleIdx="13" presStyleCnt="15">
        <dgm:presLayoutVars>
          <dgm:chPref val="3"/>
        </dgm:presLayoutVars>
      </dgm:prSet>
      <dgm:spPr/>
    </dgm:pt>
    <dgm:pt modelId="{B6FC7BB6-7421-4ED1-A2C6-B6FD5401B79E}" type="pres">
      <dgm:prSet presAssocID="{DE9BCE45-354D-4307-BDB6-0D6A46AFEA19}" presName="rootConnector" presStyleLbl="node3" presStyleIdx="13" presStyleCnt="15"/>
      <dgm:spPr/>
    </dgm:pt>
    <dgm:pt modelId="{784B8648-8CDC-46A6-8A89-9C6D256EDA77}" type="pres">
      <dgm:prSet presAssocID="{DE9BCE45-354D-4307-BDB6-0D6A46AFEA19}" presName="hierChild4" presStyleCnt="0"/>
      <dgm:spPr/>
    </dgm:pt>
    <dgm:pt modelId="{0D10544E-A059-418D-8AC1-FCA1E5DFA125}" type="pres">
      <dgm:prSet presAssocID="{DE9BCE45-354D-4307-BDB6-0D6A46AFEA19}" presName="hierChild5" presStyleCnt="0"/>
      <dgm:spPr/>
    </dgm:pt>
    <dgm:pt modelId="{9ABA74ED-9B70-4891-AB31-B88E0C70E59E}" type="pres">
      <dgm:prSet presAssocID="{ADF23C41-2662-45E3-806E-725F5DC21EF8}" presName="Name37" presStyleLbl="parChTrans1D3" presStyleIdx="14" presStyleCnt="15"/>
      <dgm:spPr/>
    </dgm:pt>
    <dgm:pt modelId="{E48B92DE-1719-4BA6-A99F-830E5010E783}" type="pres">
      <dgm:prSet presAssocID="{2DC6418C-6E7A-439D-A557-253BC2604D8D}" presName="hierRoot2" presStyleCnt="0">
        <dgm:presLayoutVars>
          <dgm:hierBranch val="init"/>
        </dgm:presLayoutVars>
      </dgm:prSet>
      <dgm:spPr/>
    </dgm:pt>
    <dgm:pt modelId="{D1668670-2D2E-4E9E-B462-8F2D8964C513}" type="pres">
      <dgm:prSet presAssocID="{2DC6418C-6E7A-439D-A557-253BC2604D8D}" presName="rootComposite" presStyleCnt="0"/>
      <dgm:spPr/>
    </dgm:pt>
    <dgm:pt modelId="{87BDFC6B-E0A8-4507-BB08-B9636A25D81E}" type="pres">
      <dgm:prSet presAssocID="{2DC6418C-6E7A-439D-A557-253BC2604D8D}" presName="rootText" presStyleLbl="node3" presStyleIdx="14" presStyleCnt="15">
        <dgm:presLayoutVars>
          <dgm:chPref val="3"/>
        </dgm:presLayoutVars>
      </dgm:prSet>
      <dgm:spPr/>
    </dgm:pt>
    <dgm:pt modelId="{761E636F-9D03-4CA0-ABB8-DB4CC257F366}" type="pres">
      <dgm:prSet presAssocID="{2DC6418C-6E7A-439D-A557-253BC2604D8D}" presName="rootConnector" presStyleLbl="node3" presStyleIdx="14" presStyleCnt="15"/>
      <dgm:spPr/>
    </dgm:pt>
    <dgm:pt modelId="{2D1BC946-CC4B-4ABB-94E5-D3A0FC8B19BC}" type="pres">
      <dgm:prSet presAssocID="{2DC6418C-6E7A-439D-A557-253BC2604D8D}" presName="hierChild4" presStyleCnt="0"/>
      <dgm:spPr/>
    </dgm:pt>
    <dgm:pt modelId="{B621F3D1-14DF-487C-A15B-3A4A965931C7}" type="pres">
      <dgm:prSet presAssocID="{2DC6418C-6E7A-439D-A557-253BC2604D8D}" presName="hierChild5" presStyleCnt="0"/>
      <dgm:spPr/>
    </dgm:pt>
    <dgm:pt modelId="{06ABCC00-39D6-4B06-BF5D-BF62582D0024}" type="pres">
      <dgm:prSet presAssocID="{434C3CC6-A518-4A06-9E53-2192FF6F7979}" presName="hierChild5" presStyleCnt="0"/>
      <dgm:spPr/>
    </dgm:pt>
    <dgm:pt modelId="{B590949C-D58C-4DBE-B37A-0B16A18C00F1}" type="pres">
      <dgm:prSet presAssocID="{74CD4AE0-95D1-479F-9612-3BCB20C48CD7}" presName="hierChild3" presStyleCnt="0"/>
      <dgm:spPr/>
    </dgm:pt>
  </dgm:ptLst>
  <dgm:cxnLst>
    <dgm:cxn modelId="{54717602-494B-4785-B45C-2B150379E86E}" type="presOf" srcId="{D707E6BE-87A2-469F-8949-F44AE009C7E6}" destId="{3D8AA911-452D-489B-AF2F-B1B8F889E4C8}" srcOrd="1" destOrd="0" presId="urn:microsoft.com/office/officeart/2005/8/layout/orgChart1"/>
    <dgm:cxn modelId="{4F32EB05-FDB5-4B42-AFC1-BCA1E86205B2}" type="presOf" srcId="{2B431625-EECF-4D25-85FE-718827B92999}" destId="{459AFDA6-98B1-4011-8431-5283E17469AD}" srcOrd="0" destOrd="0" presId="urn:microsoft.com/office/officeart/2005/8/layout/orgChart1"/>
    <dgm:cxn modelId="{D8CC3406-277D-4205-9D53-C7712637B217}" srcId="{434C3CC6-A518-4A06-9E53-2192FF6F7979}" destId="{DE9BCE45-354D-4307-BDB6-0D6A46AFEA19}" srcOrd="3" destOrd="0" parTransId="{6383B929-ABE2-4C46-89A4-013DF7D1CA01}" sibTransId="{B487B773-16EF-4F05-9A5A-D08455A78670}"/>
    <dgm:cxn modelId="{41704606-1374-47B2-B5AF-9E750BAAFFB4}" type="presOf" srcId="{8D998917-3193-4B13-802A-A135060227C6}" destId="{A51112B0-8A97-4F98-AA49-9AE9E076FC6D}" srcOrd="0" destOrd="0" presId="urn:microsoft.com/office/officeart/2005/8/layout/orgChart1"/>
    <dgm:cxn modelId="{B7A8B20B-5B02-47FA-8A4C-C9025BC596D8}" type="presOf" srcId="{434C3CC6-A518-4A06-9E53-2192FF6F7979}" destId="{503ABAE4-7E50-4F6D-BD10-CB74118C7CC4}" srcOrd="0" destOrd="0" presId="urn:microsoft.com/office/officeart/2005/8/layout/orgChart1"/>
    <dgm:cxn modelId="{FEABAB0E-75A7-415D-B2E4-1578D8A7A18A}" srcId="{AB3E8EEA-6D6A-43E4-99B2-0C7B1485FA86}" destId="{A4724B34-A06C-4993-A458-BF5F18D694A0}" srcOrd="2" destOrd="0" parTransId="{ED82BA07-9D8C-4714-9306-DE67A4342F53}" sibTransId="{104FA504-DAF8-4CD5-952F-B6998BC6570F}"/>
    <dgm:cxn modelId="{6A5BB710-9192-4FCC-ADA2-BF9DA4BDE276}" srcId="{8698C4D8-5BCD-4682-B497-8DDF2D905C0A}" destId="{E5DB3174-B843-48EB-A32A-86C1DDAE5A7B}" srcOrd="0" destOrd="0" parTransId="{FCB96C67-66AB-48AB-8456-07BC303F2703}" sibTransId="{C3CA8CB3-B23F-466F-8D90-73EDB2BF5223}"/>
    <dgm:cxn modelId="{80CFD811-B62F-4204-B7B2-8A8D3D4B47FE}" type="presOf" srcId="{F5E746B3-B3BA-4846-88E3-DB5A488468EA}" destId="{1ED2D81B-C525-445A-9DFC-0982F55B870C}" srcOrd="0" destOrd="0" presId="urn:microsoft.com/office/officeart/2005/8/layout/orgChart1"/>
    <dgm:cxn modelId="{92635212-2A8B-447F-B02E-6DB356CA856E}" type="presOf" srcId="{E8900A10-A19C-4C42-9A45-D89014383226}" destId="{7F550738-8E1D-45F4-81DF-9E982CC83BDD}" srcOrd="0" destOrd="0" presId="urn:microsoft.com/office/officeart/2005/8/layout/orgChart1"/>
    <dgm:cxn modelId="{DB4E9112-EC7B-4B22-AD61-2EB1E3CC8E4D}" type="presOf" srcId="{E5DB3174-B843-48EB-A32A-86C1DDAE5A7B}" destId="{C7CFF844-F01C-46FA-987B-F691CFF1485F}" srcOrd="1" destOrd="0" presId="urn:microsoft.com/office/officeart/2005/8/layout/orgChart1"/>
    <dgm:cxn modelId="{F483B212-DCD6-4328-AA4F-5503E9C45BD1}" type="presOf" srcId="{CBD8A6B9-EA9C-4277-99D5-B81F011A2425}" destId="{5F60BB82-B5F7-452B-95F0-EAD9600591F4}" srcOrd="1" destOrd="0" presId="urn:microsoft.com/office/officeart/2005/8/layout/orgChart1"/>
    <dgm:cxn modelId="{C107EE12-FA43-4BCE-A2D4-948E2A90207E}" type="presOf" srcId="{FEE73396-BB7D-4F0F-91FA-91D7AE7CF701}" destId="{31A55EDA-B6F9-43AD-9A01-21FB3B053123}" srcOrd="0" destOrd="0" presId="urn:microsoft.com/office/officeart/2005/8/layout/orgChart1"/>
    <dgm:cxn modelId="{8A6FF31B-08E0-4E7D-B89A-66578039E6E1}" srcId="{74CD4AE0-95D1-479F-9612-3BCB20C48CD7}" destId="{AB3E8EEA-6D6A-43E4-99B2-0C7B1485FA86}" srcOrd="3" destOrd="0" parTransId="{3A609932-CF4C-432C-97D3-9ACF32283894}" sibTransId="{B42953A8-3849-427D-B6CB-BA7E917F9158}"/>
    <dgm:cxn modelId="{9FB6A81D-AC00-429A-ADCB-86D63D8766F6}" type="presOf" srcId="{8C6AB6AC-97DD-4293-86D8-58F94B817B31}" destId="{0F7D99D5-D9DC-4032-9B5F-40A049B7EEA0}" srcOrd="1" destOrd="0" presId="urn:microsoft.com/office/officeart/2005/8/layout/orgChart1"/>
    <dgm:cxn modelId="{1E9B671E-875F-463B-B091-90F647F1F11C}" type="presOf" srcId="{51511E8B-7CB4-4784-B753-8D1A66C94FD6}" destId="{B1B046CB-5A07-4E00-9909-632AA8440A67}" srcOrd="0" destOrd="0" presId="urn:microsoft.com/office/officeart/2005/8/layout/orgChart1"/>
    <dgm:cxn modelId="{94226523-227C-499C-B669-88AF8C5CEB55}" srcId="{8698C4D8-5BCD-4682-B497-8DDF2D905C0A}" destId="{F9AB01D4-F33E-4E20-B7BD-88221E0E5F1A}" srcOrd="1" destOrd="0" parTransId="{2B431625-EECF-4D25-85FE-718827B92999}" sibTransId="{629303C5-E8DF-43EE-9EBA-413F9C4A5CC3}"/>
    <dgm:cxn modelId="{9B1D662A-9BD9-4FB0-8684-8D2F58971FD7}" type="presOf" srcId="{8C6AB6AC-97DD-4293-86D8-58F94B817B31}" destId="{F2F4813A-8E3B-49E0-8F6F-33B9DE48FD09}" srcOrd="0" destOrd="0" presId="urn:microsoft.com/office/officeart/2005/8/layout/orgChart1"/>
    <dgm:cxn modelId="{A99C8831-2934-4F9A-A867-83F5B54196F1}" type="presOf" srcId="{9D81B39F-4DA3-490B-A4DA-A50CB9A7C4A9}" destId="{D5CEA9E4-8DB4-4533-8C1E-E3C06FB4CA64}" srcOrd="0" destOrd="0" presId="urn:microsoft.com/office/officeart/2005/8/layout/orgChart1"/>
    <dgm:cxn modelId="{58EF503B-319A-4D9E-BC4A-1975DD0DB44D}" type="presOf" srcId="{02E98449-6632-4984-8C6B-1E8EF379E198}" destId="{8296C285-232D-44AC-A141-0CFDE208E85A}" srcOrd="1" destOrd="0" presId="urn:microsoft.com/office/officeart/2005/8/layout/orgChart1"/>
    <dgm:cxn modelId="{3EBBF05B-CEBB-4B96-B642-E2D5D9CBEFBA}" type="presOf" srcId="{F9AB01D4-F33E-4E20-B7BD-88221E0E5F1A}" destId="{B68ECD50-7191-45FB-A53C-5F52D975E2AD}" srcOrd="1" destOrd="0" presId="urn:microsoft.com/office/officeart/2005/8/layout/orgChart1"/>
    <dgm:cxn modelId="{4F1BB75C-27B4-4DB2-8D9A-C39A65ECC8D9}" srcId="{9D81B39F-4DA3-490B-A4DA-A50CB9A7C4A9}" destId="{8C6AB6AC-97DD-4293-86D8-58F94B817B31}" srcOrd="0" destOrd="0" parTransId="{72378DB9-1D9C-4529-860D-5B8DE7620C1A}" sibTransId="{12A82DD4-DF31-45E6-8900-E0F9E77CE633}"/>
    <dgm:cxn modelId="{63622962-5F96-4E35-AE7F-9ED1EE94C111}" type="presOf" srcId="{ED82BA07-9D8C-4714-9306-DE67A4342F53}" destId="{033A9832-D768-4475-BDD5-9F7AFF983036}" srcOrd="0" destOrd="0" presId="urn:microsoft.com/office/officeart/2005/8/layout/orgChart1"/>
    <dgm:cxn modelId="{8E0C3B43-8407-4E15-96C6-82E3450F1972}" type="presOf" srcId="{1D5328D6-815F-4C5A-ADA5-ED66695162C3}" destId="{2148B42D-0BBC-4A1E-8691-A3C53A807AB2}" srcOrd="0" destOrd="0" presId="urn:microsoft.com/office/officeart/2005/8/layout/orgChart1"/>
    <dgm:cxn modelId="{07B60E45-25F3-42D0-8CA6-3FDB5928AE93}" type="presOf" srcId="{23624DFF-8A55-42F8-BAC2-04F02E14CF19}" destId="{9792F101-5843-44C8-BEB6-69D0BB7432CF}" srcOrd="0" destOrd="0" presId="urn:microsoft.com/office/officeart/2005/8/layout/orgChart1"/>
    <dgm:cxn modelId="{BBA2A745-4312-42E0-AAB9-2FEA2A57D79A}" srcId="{434C3CC6-A518-4A06-9E53-2192FF6F7979}" destId="{0617AE7D-2D08-4E78-BC06-F9985B5DD33C}" srcOrd="1" destOrd="0" parTransId="{8D998917-3193-4B13-802A-A135060227C6}" sibTransId="{55CD002C-3EFE-4893-BC82-FF24BBD2073B}"/>
    <dgm:cxn modelId="{F70E3B66-9048-47DD-9F9E-CDF0BBA09B54}" type="presOf" srcId="{AB3E8EEA-6D6A-43E4-99B2-0C7B1485FA86}" destId="{9A84C478-FD16-42F2-BDA8-856B63AD672B}" srcOrd="1" destOrd="0" presId="urn:microsoft.com/office/officeart/2005/8/layout/orgChart1"/>
    <dgm:cxn modelId="{1CE03E46-4326-427D-8723-80F0917E2FC9}" type="presOf" srcId="{DE9BCE45-354D-4307-BDB6-0D6A46AFEA19}" destId="{B6FC7BB6-7421-4ED1-A2C6-B6FD5401B79E}" srcOrd="1" destOrd="0" presId="urn:microsoft.com/office/officeart/2005/8/layout/orgChart1"/>
    <dgm:cxn modelId="{968BF268-DFD8-4535-BBEB-22618699314B}" srcId="{9D81B39F-4DA3-490B-A4DA-A50CB9A7C4A9}" destId="{8FF68B20-837B-4567-B3CC-D2850FA716CD}" srcOrd="1" destOrd="0" parTransId="{F5E746B3-B3BA-4846-88E3-DB5A488468EA}" sibTransId="{8D12B9A2-0CD7-482B-A591-EFB26E4D5F91}"/>
    <dgm:cxn modelId="{02B96A49-ABCC-4293-96A8-4F3E70452EA8}" srcId="{AB3E8EEA-6D6A-43E4-99B2-0C7B1485FA86}" destId="{91F99FBE-56CF-4039-A58E-927604FE70E1}" srcOrd="0" destOrd="0" parTransId="{23624DFF-8A55-42F8-BAC2-04F02E14CF19}" sibTransId="{20B50FDE-1DFE-4E86-B80C-7F221873118C}"/>
    <dgm:cxn modelId="{4D7E9449-5533-403F-B7EF-5C7B421A0143}" type="presOf" srcId="{9D81B39F-4DA3-490B-A4DA-A50CB9A7C4A9}" destId="{8B3277E5-3BED-40AC-B492-7A1BD47A4F67}" srcOrd="1" destOrd="0" presId="urn:microsoft.com/office/officeart/2005/8/layout/orgChart1"/>
    <dgm:cxn modelId="{26C36A6A-449A-4E5E-BDC9-34BEDD2843E9}" type="presOf" srcId="{02E98449-6632-4984-8C6B-1E8EF379E198}" destId="{39A7748E-C234-44B2-80F6-1DB144A08C00}" srcOrd="0" destOrd="0" presId="urn:microsoft.com/office/officeart/2005/8/layout/orgChart1"/>
    <dgm:cxn modelId="{F2638B4D-181D-4638-A3AF-A7E9FD8E8D59}" type="presOf" srcId="{D0A64067-EF09-4729-B092-FBE244E05957}" destId="{72B735B1-7DFE-449F-9184-8792D5269D47}" srcOrd="0" destOrd="0" presId="urn:microsoft.com/office/officeart/2005/8/layout/orgChart1"/>
    <dgm:cxn modelId="{E7FFEB52-96F4-463B-AC03-478D18D67862}" type="presOf" srcId="{47BD032D-1B8F-44CF-8B44-9655F671355E}" destId="{790ACF00-CD87-4180-9952-EF88DDA19647}" srcOrd="0" destOrd="0" presId="urn:microsoft.com/office/officeart/2005/8/layout/orgChart1"/>
    <dgm:cxn modelId="{23D32A53-5E0E-414D-9326-AD181A4D0A7F}" type="presOf" srcId="{74CD4AE0-95D1-479F-9612-3BCB20C48CD7}" destId="{0E01C21D-CFF2-469E-9917-0BC590DA7804}" srcOrd="1" destOrd="0" presId="urn:microsoft.com/office/officeart/2005/8/layout/orgChart1"/>
    <dgm:cxn modelId="{513A3453-F39D-46A5-9A27-8203455617F0}" srcId="{434C3CC6-A518-4A06-9E53-2192FF6F7979}" destId="{02E98449-6632-4984-8C6B-1E8EF379E198}" srcOrd="2" destOrd="0" parTransId="{A6FB1BBE-7292-4B55-89D0-12A0D25DA341}" sibTransId="{A31B45D5-4706-4FF2-8D32-6A563BA1498C}"/>
    <dgm:cxn modelId="{5BC3A074-7C1F-45D0-B5F9-921BB48A60C7}" type="presOf" srcId="{54DC0A2A-5075-4CCD-8FFE-63B0DB3B16B9}" destId="{72E9171D-95ED-44C5-BD09-61B0D7199F0A}" srcOrd="1" destOrd="0" presId="urn:microsoft.com/office/officeart/2005/8/layout/orgChart1"/>
    <dgm:cxn modelId="{E971AA79-C66D-4F5E-A130-A99710E559B5}" srcId="{54DC0A2A-5075-4CCD-8FFE-63B0DB3B16B9}" destId="{1D5328D6-815F-4C5A-ADA5-ED66695162C3}" srcOrd="0" destOrd="0" parTransId="{51511E8B-7CB4-4784-B753-8D1A66C94FD6}" sibTransId="{E3BF847F-548A-49B4-8C0D-41943C6B6B78}"/>
    <dgm:cxn modelId="{15D8A77B-DB0F-4C48-85E5-28338FA857A2}" type="presOf" srcId="{83E1FA50-F91A-46D6-AA01-0EA7B2E3B7B5}" destId="{F19CB017-1507-43EA-9AFA-C76DD07D7AF8}" srcOrd="0" destOrd="0" presId="urn:microsoft.com/office/officeart/2005/8/layout/orgChart1"/>
    <dgm:cxn modelId="{0F0B927D-2649-4078-97CB-8AE83A8256BE}" type="presOf" srcId="{6F46FB89-8FCA-4BC6-9339-DAA1E9CF2B85}" destId="{5244CBA8-DACC-4920-BD8B-D39580B4AA5E}" srcOrd="0" destOrd="0" presId="urn:microsoft.com/office/officeart/2005/8/layout/orgChart1"/>
    <dgm:cxn modelId="{3D78EE7D-66D2-4BEA-8F6B-DC013F588EC4}" srcId="{54DC0A2A-5075-4CCD-8FFE-63B0DB3B16B9}" destId="{CBD8A6B9-EA9C-4277-99D5-B81F011A2425}" srcOrd="1" destOrd="0" parTransId="{D0A64067-EF09-4729-B092-FBE244E05957}" sibTransId="{5ED1FFCC-0929-46A6-9C88-6B5DFB9BCC61}"/>
    <dgm:cxn modelId="{FFD14E7E-19E6-423D-AF9E-2DCE86DAE214}" type="presOf" srcId="{91F99FBE-56CF-4039-A58E-927604FE70E1}" destId="{97DB93F9-6263-42AC-A6A3-0D2A429521B7}" srcOrd="1" destOrd="0" presId="urn:microsoft.com/office/officeart/2005/8/layout/orgChart1"/>
    <dgm:cxn modelId="{F4BCF380-FA2C-48A3-AFC6-F7C7F2D48E66}" type="presOf" srcId="{F9AB01D4-F33E-4E20-B7BD-88221E0E5F1A}" destId="{F8B548AA-4E7A-44EA-B31E-BD7D5891B449}" srcOrd="0" destOrd="0" presId="urn:microsoft.com/office/officeart/2005/8/layout/orgChart1"/>
    <dgm:cxn modelId="{34ED3782-7F46-461C-B5D8-CBC11E3893AB}" srcId="{434C3CC6-A518-4A06-9E53-2192FF6F7979}" destId="{2DC6418C-6E7A-439D-A557-253BC2604D8D}" srcOrd="4" destOrd="0" parTransId="{ADF23C41-2662-45E3-806E-725F5DC21EF8}" sibTransId="{1D92F253-A2E7-41A6-A114-85DBE798B60A}"/>
    <dgm:cxn modelId="{D8081583-4A68-486B-A0D2-D1E1B04331DC}" type="presOf" srcId="{8FF68B20-837B-4567-B3CC-D2850FA716CD}" destId="{B48D38E4-6588-4473-A30E-219DD9E72831}" srcOrd="0" destOrd="0" presId="urn:microsoft.com/office/officeart/2005/8/layout/orgChart1"/>
    <dgm:cxn modelId="{23A74E83-8CD4-4E35-8A01-87F4825C52B6}" type="presOf" srcId="{A4724B34-A06C-4993-A458-BF5F18D694A0}" destId="{59362E3C-E905-42DD-A9DA-41699BF3387D}" srcOrd="0" destOrd="0" presId="urn:microsoft.com/office/officeart/2005/8/layout/orgChart1"/>
    <dgm:cxn modelId="{0D67CA84-C9CE-48C3-AD7D-ECB7C2A9D0D6}" srcId="{1C530D54-50BD-4C83-A5A8-1338AFD3FE6C}" destId="{74CD4AE0-95D1-479F-9612-3BCB20C48CD7}" srcOrd="0" destOrd="0" parTransId="{B62561EE-35CC-43E3-A603-3A21D3B92C72}" sibTransId="{E0CA80B6-B12C-4B40-9294-DF6B80D13FE5}"/>
    <dgm:cxn modelId="{94DE6F94-5C41-4C5D-AEE8-5A835FE05480}" type="presOf" srcId="{0A1F8B59-1787-4D8C-B210-1172402DF4DE}" destId="{EFE59FF0-5EBE-46EB-80AE-D73B8B58197E}" srcOrd="0" destOrd="0" presId="urn:microsoft.com/office/officeart/2005/8/layout/orgChart1"/>
    <dgm:cxn modelId="{096C0395-8EB8-46AB-9D1F-EB0F84B7343C}" type="presOf" srcId="{D707E6BE-87A2-469F-8949-F44AE009C7E6}" destId="{36046D4F-3D40-4513-B9C8-BACA72A7DAD8}" srcOrd="0" destOrd="0" presId="urn:microsoft.com/office/officeart/2005/8/layout/orgChart1"/>
    <dgm:cxn modelId="{6271A59A-CE81-40FB-9A79-0651A3AC9857}" type="presOf" srcId="{5475C4F0-12C8-4856-BFB8-4E17A4200571}" destId="{761271DC-C6E9-4F05-91A0-3E69779269AE}" srcOrd="0" destOrd="0" presId="urn:microsoft.com/office/officeart/2005/8/layout/orgChart1"/>
    <dgm:cxn modelId="{2D941F9C-068F-4A3B-9B6F-E5154B5E158D}" type="presOf" srcId="{3E37E620-5C53-4288-9B32-F854ADD8F14C}" destId="{3DACD6FF-37A6-4D17-A33E-B26D76640DAC}" srcOrd="0" destOrd="0" presId="urn:microsoft.com/office/officeart/2005/8/layout/orgChart1"/>
    <dgm:cxn modelId="{6126389D-141D-43A8-8EEB-DB3E4A4A3EB3}" type="presOf" srcId="{FCB96C67-66AB-48AB-8456-07BC303F2703}" destId="{935863B2-1FF2-4B06-AA33-BA764127E8A6}" srcOrd="0" destOrd="0" presId="urn:microsoft.com/office/officeart/2005/8/layout/orgChart1"/>
    <dgm:cxn modelId="{4B63FF9D-0675-4322-97AA-BF65FF379CE7}" type="presOf" srcId="{A6FB1BBE-7292-4B55-89D0-12A0D25DA341}" destId="{7A16B996-3DBD-4905-8C99-9FCE20C662F8}" srcOrd="0" destOrd="0" presId="urn:microsoft.com/office/officeart/2005/8/layout/orgChart1"/>
    <dgm:cxn modelId="{41C1BBA4-5671-44BF-B711-18F4F2BC731B}" type="presOf" srcId="{72378DB9-1D9C-4529-860D-5B8DE7620C1A}" destId="{37AD3189-7960-4A73-B08F-98A8CB6953D6}" srcOrd="0" destOrd="0" presId="urn:microsoft.com/office/officeart/2005/8/layout/orgChart1"/>
    <dgm:cxn modelId="{0AB0E8AA-C77E-4227-A241-6420DA77602A}" type="presOf" srcId="{0617AE7D-2D08-4E78-BC06-F9985B5DD33C}" destId="{E7B63F76-41EF-43F0-A016-EE44508BA6B6}" srcOrd="0" destOrd="0" presId="urn:microsoft.com/office/officeart/2005/8/layout/orgChart1"/>
    <dgm:cxn modelId="{74F51FAB-E40F-4623-9BB9-F29B077091CD}" type="presOf" srcId="{8698C4D8-5BCD-4682-B497-8DDF2D905C0A}" destId="{B982DAB1-1AA7-45D3-851B-2183D67A66F3}" srcOrd="1" destOrd="0" presId="urn:microsoft.com/office/officeart/2005/8/layout/orgChart1"/>
    <dgm:cxn modelId="{F8C2C9AD-4C7D-4583-A64F-1CCFF6CE780D}" type="presOf" srcId="{434C3CC6-A518-4A06-9E53-2192FF6F7979}" destId="{CAD0A42F-73DE-4278-85D3-39608B8CEF19}" srcOrd="1" destOrd="0" presId="urn:microsoft.com/office/officeart/2005/8/layout/orgChart1"/>
    <dgm:cxn modelId="{F6345EB0-D2E9-4FD7-B827-2E5DB2605C00}" type="presOf" srcId="{8FF68B20-837B-4567-B3CC-D2850FA716CD}" destId="{ADDB8069-0B11-4321-9FF0-414AD36D2484}" srcOrd="1" destOrd="0" presId="urn:microsoft.com/office/officeart/2005/8/layout/orgChart1"/>
    <dgm:cxn modelId="{C54FECB3-339B-457B-B9CA-EB563C97DE5F}" type="presOf" srcId="{1C530D54-50BD-4C83-A5A8-1338AFD3FE6C}" destId="{1EE48607-80DC-4876-88EA-B872E86F2B2A}" srcOrd="0" destOrd="0" presId="urn:microsoft.com/office/officeart/2005/8/layout/orgChart1"/>
    <dgm:cxn modelId="{3A2013B7-77D9-47CF-BD35-34F12FA18071}" type="presOf" srcId="{6383B929-ABE2-4C46-89A4-013DF7D1CA01}" destId="{AE4D8F19-C129-4426-BB54-5C25F34A4AD2}" srcOrd="0" destOrd="0" presId="urn:microsoft.com/office/officeart/2005/8/layout/orgChart1"/>
    <dgm:cxn modelId="{6DA3D5BA-A27C-471C-AE0F-8A4BDEBF7E39}" type="presOf" srcId="{91F99FBE-56CF-4039-A58E-927604FE70E1}" destId="{CA4C5B82-EAD8-4396-A7EF-214C8AB5AC8E}" srcOrd="0" destOrd="0" presId="urn:microsoft.com/office/officeart/2005/8/layout/orgChart1"/>
    <dgm:cxn modelId="{F75AA7C2-458A-41FA-BE69-E5EF27BF31BB}" type="presOf" srcId="{1D5328D6-815F-4C5A-ADA5-ED66695162C3}" destId="{E4B09CE9-1068-4768-98D6-E1AF09BC9B7F}" srcOrd="1" destOrd="0" presId="urn:microsoft.com/office/officeart/2005/8/layout/orgChart1"/>
    <dgm:cxn modelId="{988514C7-44FC-442C-8AEF-FC578D0A0938}" srcId="{74CD4AE0-95D1-479F-9612-3BCB20C48CD7}" destId="{9D81B39F-4DA3-490B-A4DA-A50CB9A7C4A9}" srcOrd="0" destOrd="0" parTransId="{0A1F8B59-1787-4D8C-B210-1172402DF4DE}" sibTransId="{EAFD0B67-C20E-434C-9FDA-19D6B5B70A24}"/>
    <dgm:cxn modelId="{C31A19C8-F1F7-4A62-BAAC-AC839ACA4E9C}" srcId="{9D81B39F-4DA3-490B-A4DA-A50CB9A7C4A9}" destId="{83E1FA50-F91A-46D6-AA01-0EA7B2E3B7B5}" srcOrd="2" destOrd="0" parTransId="{47BD032D-1B8F-44CF-8B44-9655F671355E}" sibTransId="{6A605AAA-EBE9-4636-A299-B8F94319BFE2}"/>
    <dgm:cxn modelId="{1F4CA1C9-AE96-440F-9A74-1E19191DC302}" srcId="{74CD4AE0-95D1-479F-9612-3BCB20C48CD7}" destId="{434C3CC6-A518-4A06-9E53-2192FF6F7979}" srcOrd="4" destOrd="0" parTransId="{FEE73396-BB7D-4F0F-91FA-91D7AE7CF701}" sibTransId="{BAB0DE3A-1C46-41F7-893E-060833188FE4}"/>
    <dgm:cxn modelId="{750BFAC9-8C95-42C3-A93B-7FFB76535A63}" type="presOf" srcId="{A4724B34-A06C-4993-A458-BF5F18D694A0}" destId="{F8B7749E-27BB-47F7-BA64-816A7A1054BE}" srcOrd="1" destOrd="0" presId="urn:microsoft.com/office/officeart/2005/8/layout/orgChart1"/>
    <dgm:cxn modelId="{68228DCF-2083-493E-BDAD-4601FE3F796F}" type="presOf" srcId="{AB3E8EEA-6D6A-43E4-99B2-0C7B1485FA86}" destId="{D0BFCB36-1DA7-48E1-8FCE-5DD28A46B114}" srcOrd="0" destOrd="0" presId="urn:microsoft.com/office/officeart/2005/8/layout/orgChart1"/>
    <dgm:cxn modelId="{148DAFD2-4256-46A7-8F9D-6AEC4392EDB4}" type="presOf" srcId="{CBD8A6B9-EA9C-4277-99D5-B81F011A2425}" destId="{0F57F9D8-FF6B-4216-A639-CF0DC90BE149}" srcOrd="0" destOrd="0" presId="urn:microsoft.com/office/officeart/2005/8/layout/orgChart1"/>
    <dgm:cxn modelId="{2D3943D3-DF35-40F6-9F1B-997DF193F368}" srcId="{74CD4AE0-95D1-479F-9612-3BCB20C48CD7}" destId="{54DC0A2A-5075-4CCD-8FFE-63B0DB3B16B9}" srcOrd="2" destOrd="0" parTransId="{47B1A4D9-FC84-4C10-B336-D65000C5B56F}" sibTransId="{AF35E1F6-3288-412C-B747-A24F34BD30B5}"/>
    <dgm:cxn modelId="{CA5C63D8-56CD-4EE2-B7BE-5B8DA56F55EB}" type="presOf" srcId="{2DC6418C-6E7A-439D-A557-253BC2604D8D}" destId="{761E636F-9D03-4CA0-ABB8-DB4CC257F366}" srcOrd="1" destOrd="0" presId="urn:microsoft.com/office/officeart/2005/8/layout/orgChart1"/>
    <dgm:cxn modelId="{40A99CDA-12D0-4621-8441-0E0928AF3809}" srcId="{74CD4AE0-95D1-479F-9612-3BCB20C48CD7}" destId="{8698C4D8-5BCD-4682-B497-8DDF2D905C0A}" srcOrd="1" destOrd="0" parTransId="{5475C4F0-12C8-4856-BFB8-4E17A4200571}" sibTransId="{BBF55606-7B1D-4062-B55F-9DD96AAFF0C4}"/>
    <dgm:cxn modelId="{623CC0DB-1487-4659-96BC-391C26FD6CF9}" srcId="{AB3E8EEA-6D6A-43E4-99B2-0C7B1485FA86}" destId="{D707E6BE-87A2-469F-8949-F44AE009C7E6}" srcOrd="1" destOrd="0" parTransId="{6F46FB89-8FCA-4BC6-9339-DAA1E9CF2B85}" sibTransId="{3D83EF92-1049-4136-9321-D5750F8AA97D}"/>
    <dgm:cxn modelId="{FFFA32DC-01E2-401F-8892-90989AEF1A4E}" type="presOf" srcId="{3A609932-CF4C-432C-97D3-9ACF32283894}" destId="{1BF5BFA6-0C95-4B37-9FF9-4C9DB6446AB4}" srcOrd="0" destOrd="0" presId="urn:microsoft.com/office/officeart/2005/8/layout/orgChart1"/>
    <dgm:cxn modelId="{37CBD1E2-60AD-48B2-8F2F-C5B72764D1A6}" type="presOf" srcId="{47B1A4D9-FC84-4C10-B336-D65000C5B56F}" destId="{797974DF-EDAD-4E36-8A0E-13414303C861}" srcOrd="0" destOrd="0" presId="urn:microsoft.com/office/officeart/2005/8/layout/orgChart1"/>
    <dgm:cxn modelId="{A7F949E6-54C3-4099-915D-75206E7ECA2F}" srcId="{434C3CC6-A518-4A06-9E53-2192FF6F7979}" destId="{E8900A10-A19C-4C42-9A45-D89014383226}" srcOrd="0" destOrd="0" parTransId="{3E37E620-5C53-4288-9B32-F854ADD8F14C}" sibTransId="{0FB67F29-8641-4CA4-A7DC-E1C65F84EEAE}"/>
    <dgm:cxn modelId="{703586E7-A2A3-4685-82C4-547FD4932D49}" type="presOf" srcId="{E5DB3174-B843-48EB-A32A-86C1DDAE5A7B}" destId="{F01E2C00-7BA9-4A4D-A3C5-9D3BC043726F}" srcOrd="0" destOrd="0" presId="urn:microsoft.com/office/officeart/2005/8/layout/orgChart1"/>
    <dgm:cxn modelId="{DFFCB6E9-B8B6-4DBE-9043-5457AAF7577F}" type="presOf" srcId="{0617AE7D-2D08-4E78-BC06-F9985B5DD33C}" destId="{41837946-C9C7-4888-8499-0B1CB0642509}" srcOrd="1" destOrd="0" presId="urn:microsoft.com/office/officeart/2005/8/layout/orgChart1"/>
    <dgm:cxn modelId="{E0F916F0-7E97-4AD5-9353-9EA5682E7434}" type="presOf" srcId="{ADF23C41-2662-45E3-806E-725F5DC21EF8}" destId="{9ABA74ED-9B70-4891-AB31-B88E0C70E59E}" srcOrd="0" destOrd="0" presId="urn:microsoft.com/office/officeart/2005/8/layout/orgChart1"/>
    <dgm:cxn modelId="{39B3A7F0-FD42-4D70-A930-F5F1925DBDB6}" type="presOf" srcId="{DE9BCE45-354D-4307-BDB6-0D6A46AFEA19}" destId="{8B7E1E3F-B64D-4DFB-AFAB-2A9A58BD6925}" srcOrd="0" destOrd="0" presId="urn:microsoft.com/office/officeart/2005/8/layout/orgChart1"/>
    <dgm:cxn modelId="{AC4460F2-234D-4CA6-A7FD-465F966F44D1}" type="presOf" srcId="{83E1FA50-F91A-46D6-AA01-0EA7B2E3B7B5}" destId="{0237FD29-871E-43DD-A97E-1A00F785D19E}" srcOrd="1" destOrd="0" presId="urn:microsoft.com/office/officeart/2005/8/layout/orgChart1"/>
    <dgm:cxn modelId="{AA160CF4-8A71-4A3A-8C84-CA5A6671DB27}" type="presOf" srcId="{2DC6418C-6E7A-439D-A557-253BC2604D8D}" destId="{87BDFC6B-E0A8-4507-BB08-B9636A25D81E}" srcOrd="0" destOrd="0" presId="urn:microsoft.com/office/officeart/2005/8/layout/orgChart1"/>
    <dgm:cxn modelId="{0EE614F4-32FD-407B-8AFB-BE3E3C08C53B}" type="presOf" srcId="{54DC0A2A-5075-4CCD-8FFE-63B0DB3B16B9}" destId="{F4EDE606-464A-4011-B365-5D528967C69E}" srcOrd="0" destOrd="0" presId="urn:microsoft.com/office/officeart/2005/8/layout/orgChart1"/>
    <dgm:cxn modelId="{3B03B4F6-77DF-4743-9A73-EEA64A0A1878}" type="presOf" srcId="{8698C4D8-5BCD-4682-B497-8DDF2D905C0A}" destId="{C449BB93-674C-4E3A-B376-2DCC59E38E3D}" srcOrd="0" destOrd="0" presId="urn:microsoft.com/office/officeart/2005/8/layout/orgChart1"/>
    <dgm:cxn modelId="{E22979FA-32F5-4897-90BE-AE87124A29FB}" type="presOf" srcId="{74CD4AE0-95D1-479F-9612-3BCB20C48CD7}" destId="{3AB41464-758E-4621-8CEF-618DA2B724EF}" srcOrd="0" destOrd="0" presId="urn:microsoft.com/office/officeart/2005/8/layout/orgChart1"/>
    <dgm:cxn modelId="{5AB32AFE-1DF7-4A4A-8D38-EF419B1964E4}" type="presOf" srcId="{E8900A10-A19C-4C42-9A45-D89014383226}" destId="{2D728E5E-0F8A-4CC6-91F8-9EEBBDA1ACD7}" srcOrd="1" destOrd="0" presId="urn:microsoft.com/office/officeart/2005/8/layout/orgChart1"/>
    <dgm:cxn modelId="{FE9FE5FA-9F1B-4300-9475-84CECB6879C2}" type="presParOf" srcId="{1EE48607-80DC-4876-88EA-B872E86F2B2A}" destId="{510AD5AA-D9C0-47E4-B1CA-D097291EAECF}" srcOrd="0" destOrd="0" presId="urn:microsoft.com/office/officeart/2005/8/layout/orgChart1"/>
    <dgm:cxn modelId="{81A0B288-CD8B-41CC-8AB7-6281DA8DE794}" type="presParOf" srcId="{510AD5AA-D9C0-47E4-B1CA-D097291EAECF}" destId="{3C3C0239-2CB2-46E0-BBED-A4A624FDDFDF}" srcOrd="0" destOrd="0" presId="urn:microsoft.com/office/officeart/2005/8/layout/orgChart1"/>
    <dgm:cxn modelId="{E53A1E41-F9C7-4AD0-A724-660A3C05A19C}" type="presParOf" srcId="{3C3C0239-2CB2-46E0-BBED-A4A624FDDFDF}" destId="{3AB41464-758E-4621-8CEF-618DA2B724EF}" srcOrd="0" destOrd="0" presId="urn:microsoft.com/office/officeart/2005/8/layout/orgChart1"/>
    <dgm:cxn modelId="{623ED814-3076-4D11-92A6-66708D90465D}" type="presParOf" srcId="{3C3C0239-2CB2-46E0-BBED-A4A624FDDFDF}" destId="{0E01C21D-CFF2-469E-9917-0BC590DA7804}" srcOrd="1" destOrd="0" presId="urn:microsoft.com/office/officeart/2005/8/layout/orgChart1"/>
    <dgm:cxn modelId="{4E96075F-485B-4170-8A53-16B20FA50BC0}" type="presParOf" srcId="{510AD5AA-D9C0-47E4-B1CA-D097291EAECF}" destId="{1F540C59-2F30-4511-A486-43255B080FCE}" srcOrd="1" destOrd="0" presId="urn:microsoft.com/office/officeart/2005/8/layout/orgChart1"/>
    <dgm:cxn modelId="{E637D2BA-A093-4D27-AECA-AE26301B00EC}" type="presParOf" srcId="{1F540C59-2F30-4511-A486-43255B080FCE}" destId="{EFE59FF0-5EBE-46EB-80AE-D73B8B58197E}" srcOrd="0" destOrd="0" presId="urn:microsoft.com/office/officeart/2005/8/layout/orgChart1"/>
    <dgm:cxn modelId="{0D47CC2F-A166-41C0-9665-1FC4B258256F}" type="presParOf" srcId="{1F540C59-2F30-4511-A486-43255B080FCE}" destId="{178AC58A-4623-4AE3-AC8F-16257F9BAF1F}" srcOrd="1" destOrd="0" presId="urn:microsoft.com/office/officeart/2005/8/layout/orgChart1"/>
    <dgm:cxn modelId="{4F3FB858-D7B4-462C-9131-D263840BFEDD}" type="presParOf" srcId="{178AC58A-4623-4AE3-AC8F-16257F9BAF1F}" destId="{A048173F-7B1B-4335-8B20-47727FE26FA5}" srcOrd="0" destOrd="0" presId="urn:microsoft.com/office/officeart/2005/8/layout/orgChart1"/>
    <dgm:cxn modelId="{783C258F-5EAA-4896-99CA-207C525CC36F}" type="presParOf" srcId="{A048173F-7B1B-4335-8B20-47727FE26FA5}" destId="{D5CEA9E4-8DB4-4533-8C1E-E3C06FB4CA64}" srcOrd="0" destOrd="0" presId="urn:microsoft.com/office/officeart/2005/8/layout/orgChart1"/>
    <dgm:cxn modelId="{EBCB8AC6-FBA7-4FCF-B3E8-11818BAB08EA}" type="presParOf" srcId="{A048173F-7B1B-4335-8B20-47727FE26FA5}" destId="{8B3277E5-3BED-40AC-B492-7A1BD47A4F67}" srcOrd="1" destOrd="0" presId="urn:microsoft.com/office/officeart/2005/8/layout/orgChart1"/>
    <dgm:cxn modelId="{7911779E-3E27-41C2-94DC-A7142D0AE29C}" type="presParOf" srcId="{178AC58A-4623-4AE3-AC8F-16257F9BAF1F}" destId="{B59A04A0-60BD-4614-8E0A-16EAD303DEBB}" srcOrd="1" destOrd="0" presId="urn:microsoft.com/office/officeart/2005/8/layout/orgChart1"/>
    <dgm:cxn modelId="{217CC816-0AC5-4877-B001-96AB90EEB468}" type="presParOf" srcId="{B59A04A0-60BD-4614-8E0A-16EAD303DEBB}" destId="{37AD3189-7960-4A73-B08F-98A8CB6953D6}" srcOrd="0" destOrd="0" presId="urn:microsoft.com/office/officeart/2005/8/layout/orgChart1"/>
    <dgm:cxn modelId="{ED9F624D-3C63-4F1E-A2B0-7242B6DD82EF}" type="presParOf" srcId="{B59A04A0-60BD-4614-8E0A-16EAD303DEBB}" destId="{DED63FA4-DD3D-4DF0-80EC-0E4184719A80}" srcOrd="1" destOrd="0" presId="urn:microsoft.com/office/officeart/2005/8/layout/orgChart1"/>
    <dgm:cxn modelId="{F97426EB-EF12-4127-8326-53B0C656D3ED}" type="presParOf" srcId="{DED63FA4-DD3D-4DF0-80EC-0E4184719A80}" destId="{66E712CE-56CE-400A-9C15-BCF6AEEC5436}" srcOrd="0" destOrd="0" presId="urn:microsoft.com/office/officeart/2005/8/layout/orgChart1"/>
    <dgm:cxn modelId="{348225C4-981A-4859-BCBF-3B02E568CCFB}" type="presParOf" srcId="{66E712CE-56CE-400A-9C15-BCF6AEEC5436}" destId="{F2F4813A-8E3B-49E0-8F6F-33B9DE48FD09}" srcOrd="0" destOrd="0" presId="urn:microsoft.com/office/officeart/2005/8/layout/orgChart1"/>
    <dgm:cxn modelId="{68EA00EB-3CC8-40E6-BC0D-F7C8BBA7BA05}" type="presParOf" srcId="{66E712CE-56CE-400A-9C15-BCF6AEEC5436}" destId="{0F7D99D5-D9DC-4032-9B5F-40A049B7EEA0}" srcOrd="1" destOrd="0" presId="urn:microsoft.com/office/officeart/2005/8/layout/orgChart1"/>
    <dgm:cxn modelId="{D80C84B3-4E32-4F82-9211-F1C73788A1BB}" type="presParOf" srcId="{DED63FA4-DD3D-4DF0-80EC-0E4184719A80}" destId="{29635EBF-9F52-4612-A8D0-443D7D24D19E}" srcOrd="1" destOrd="0" presId="urn:microsoft.com/office/officeart/2005/8/layout/orgChart1"/>
    <dgm:cxn modelId="{B17A77F5-307D-49EC-845F-EA96C13A628D}" type="presParOf" srcId="{DED63FA4-DD3D-4DF0-80EC-0E4184719A80}" destId="{B4962D93-472E-4813-BA87-141B1CF0AF54}" srcOrd="2" destOrd="0" presId="urn:microsoft.com/office/officeart/2005/8/layout/orgChart1"/>
    <dgm:cxn modelId="{1F8D965A-3A47-40AA-9EB2-ECB77AFFD2B4}" type="presParOf" srcId="{B59A04A0-60BD-4614-8E0A-16EAD303DEBB}" destId="{1ED2D81B-C525-445A-9DFC-0982F55B870C}" srcOrd="2" destOrd="0" presId="urn:microsoft.com/office/officeart/2005/8/layout/orgChart1"/>
    <dgm:cxn modelId="{E2A91608-866D-467E-9EA5-DC74AACF5604}" type="presParOf" srcId="{B59A04A0-60BD-4614-8E0A-16EAD303DEBB}" destId="{C28B66D4-6B9E-4CB1-9C03-34BBDDAA31FE}" srcOrd="3" destOrd="0" presId="urn:microsoft.com/office/officeart/2005/8/layout/orgChart1"/>
    <dgm:cxn modelId="{60DF5E33-947F-4BA8-ACF1-EB15FE4AF965}" type="presParOf" srcId="{C28B66D4-6B9E-4CB1-9C03-34BBDDAA31FE}" destId="{55AA5064-6355-4A10-9600-A0DA414FF44D}" srcOrd="0" destOrd="0" presId="urn:microsoft.com/office/officeart/2005/8/layout/orgChart1"/>
    <dgm:cxn modelId="{3ACBF928-09B7-4331-96ED-77099049B563}" type="presParOf" srcId="{55AA5064-6355-4A10-9600-A0DA414FF44D}" destId="{B48D38E4-6588-4473-A30E-219DD9E72831}" srcOrd="0" destOrd="0" presId="urn:microsoft.com/office/officeart/2005/8/layout/orgChart1"/>
    <dgm:cxn modelId="{0721933A-32BF-4DE2-8CB9-DB2EC85AD197}" type="presParOf" srcId="{55AA5064-6355-4A10-9600-A0DA414FF44D}" destId="{ADDB8069-0B11-4321-9FF0-414AD36D2484}" srcOrd="1" destOrd="0" presId="urn:microsoft.com/office/officeart/2005/8/layout/orgChart1"/>
    <dgm:cxn modelId="{525DF6C9-E9F5-422F-B56C-00B80398F6D1}" type="presParOf" srcId="{C28B66D4-6B9E-4CB1-9C03-34BBDDAA31FE}" destId="{F7052FB8-94CB-4D44-8D20-4B68E1F07AE0}" srcOrd="1" destOrd="0" presId="urn:microsoft.com/office/officeart/2005/8/layout/orgChart1"/>
    <dgm:cxn modelId="{A8515387-E746-40C6-BEBE-3C44E28A57AF}" type="presParOf" srcId="{C28B66D4-6B9E-4CB1-9C03-34BBDDAA31FE}" destId="{08CD69FA-946A-418F-BD25-46BD41119FD4}" srcOrd="2" destOrd="0" presId="urn:microsoft.com/office/officeart/2005/8/layout/orgChart1"/>
    <dgm:cxn modelId="{693542E0-AF89-4A56-8967-AA27EF6CFA75}" type="presParOf" srcId="{B59A04A0-60BD-4614-8E0A-16EAD303DEBB}" destId="{790ACF00-CD87-4180-9952-EF88DDA19647}" srcOrd="4" destOrd="0" presId="urn:microsoft.com/office/officeart/2005/8/layout/orgChart1"/>
    <dgm:cxn modelId="{D28B5A15-B4CF-4EA0-84CD-DFCF31E5C622}" type="presParOf" srcId="{B59A04A0-60BD-4614-8E0A-16EAD303DEBB}" destId="{43F22570-AB7F-4B53-8663-A7AE1F856336}" srcOrd="5" destOrd="0" presId="urn:microsoft.com/office/officeart/2005/8/layout/orgChart1"/>
    <dgm:cxn modelId="{C0B83133-1DB2-4109-99C3-8D4926774E12}" type="presParOf" srcId="{43F22570-AB7F-4B53-8663-A7AE1F856336}" destId="{7451004D-E535-4E6B-9158-85CDBFC595FC}" srcOrd="0" destOrd="0" presId="urn:microsoft.com/office/officeart/2005/8/layout/orgChart1"/>
    <dgm:cxn modelId="{78A63A81-5A31-4373-99C9-D82592A53515}" type="presParOf" srcId="{7451004D-E535-4E6B-9158-85CDBFC595FC}" destId="{F19CB017-1507-43EA-9AFA-C76DD07D7AF8}" srcOrd="0" destOrd="0" presId="urn:microsoft.com/office/officeart/2005/8/layout/orgChart1"/>
    <dgm:cxn modelId="{CD8F000C-246D-4FDE-87BE-8707F9380350}" type="presParOf" srcId="{7451004D-E535-4E6B-9158-85CDBFC595FC}" destId="{0237FD29-871E-43DD-A97E-1A00F785D19E}" srcOrd="1" destOrd="0" presId="urn:microsoft.com/office/officeart/2005/8/layout/orgChart1"/>
    <dgm:cxn modelId="{B6602CAF-C9FC-421A-B03E-BEB685F76664}" type="presParOf" srcId="{43F22570-AB7F-4B53-8663-A7AE1F856336}" destId="{4288588A-68DE-4EE5-9DAE-1EB2CDC85A28}" srcOrd="1" destOrd="0" presId="urn:microsoft.com/office/officeart/2005/8/layout/orgChart1"/>
    <dgm:cxn modelId="{CC7F5B52-027B-4A53-BF79-B99475EF6259}" type="presParOf" srcId="{43F22570-AB7F-4B53-8663-A7AE1F856336}" destId="{A3A3D24D-991E-4B3B-AA44-79CAAEF8DA5F}" srcOrd="2" destOrd="0" presId="urn:microsoft.com/office/officeart/2005/8/layout/orgChart1"/>
    <dgm:cxn modelId="{C334A294-8749-4066-81B7-4B0BA2390E29}" type="presParOf" srcId="{178AC58A-4623-4AE3-AC8F-16257F9BAF1F}" destId="{EE8DE368-C949-4B3B-994A-F34E8AE0D296}" srcOrd="2" destOrd="0" presId="urn:microsoft.com/office/officeart/2005/8/layout/orgChart1"/>
    <dgm:cxn modelId="{591743DC-BCE8-4B60-9B05-8380F8B60076}" type="presParOf" srcId="{1F540C59-2F30-4511-A486-43255B080FCE}" destId="{761271DC-C6E9-4F05-91A0-3E69779269AE}" srcOrd="2" destOrd="0" presId="urn:microsoft.com/office/officeart/2005/8/layout/orgChart1"/>
    <dgm:cxn modelId="{CFE71F23-6698-4156-81CC-93C1F13FA9CD}" type="presParOf" srcId="{1F540C59-2F30-4511-A486-43255B080FCE}" destId="{6F9951C4-7918-455C-8D45-C5162AB19177}" srcOrd="3" destOrd="0" presId="urn:microsoft.com/office/officeart/2005/8/layout/orgChart1"/>
    <dgm:cxn modelId="{A4056EDF-C85E-4831-A99D-874711287F1B}" type="presParOf" srcId="{6F9951C4-7918-455C-8D45-C5162AB19177}" destId="{5A1219FA-122A-4161-AF9D-EFA5AA83ED99}" srcOrd="0" destOrd="0" presId="urn:microsoft.com/office/officeart/2005/8/layout/orgChart1"/>
    <dgm:cxn modelId="{5EDDC8B4-AE69-4674-8C16-CFC5EE7FCB64}" type="presParOf" srcId="{5A1219FA-122A-4161-AF9D-EFA5AA83ED99}" destId="{C449BB93-674C-4E3A-B376-2DCC59E38E3D}" srcOrd="0" destOrd="0" presId="urn:microsoft.com/office/officeart/2005/8/layout/orgChart1"/>
    <dgm:cxn modelId="{97B3AF6E-0957-4540-8EA5-90EC59E1423E}" type="presParOf" srcId="{5A1219FA-122A-4161-AF9D-EFA5AA83ED99}" destId="{B982DAB1-1AA7-45D3-851B-2183D67A66F3}" srcOrd="1" destOrd="0" presId="urn:microsoft.com/office/officeart/2005/8/layout/orgChart1"/>
    <dgm:cxn modelId="{872D3428-C9C0-4870-A582-B20793292E73}" type="presParOf" srcId="{6F9951C4-7918-455C-8D45-C5162AB19177}" destId="{61604487-443D-4C30-A1FF-0995DC71F7F1}" srcOrd="1" destOrd="0" presId="urn:microsoft.com/office/officeart/2005/8/layout/orgChart1"/>
    <dgm:cxn modelId="{97715F42-678D-4843-B6E8-3012373B7641}" type="presParOf" srcId="{61604487-443D-4C30-A1FF-0995DC71F7F1}" destId="{935863B2-1FF2-4B06-AA33-BA764127E8A6}" srcOrd="0" destOrd="0" presId="urn:microsoft.com/office/officeart/2005/8/layout/orgChart1"/>
    <dgm:cxn modelId="{E245B3E7-5ECD-4A00-971E-2DD7475DE13F}" type="presParOf" srcId="{61604487-443D-4C30-A1FF-0995DC71F7F1}" destId="{099B16F8-BFED-441D-A4E6-A313B4A40B63}" srcOrd="1" destOrd="0" presId="urn:microsoft.com/office/officeart/2005/8/layout/orgChart1"/>
    <dgm:cxn modelId="{0F8314E5-3761-4EE5-A128-38132454135C}" type="presParOf" srcId="{099B16F8-BFED-441D-A4E6-A313B4A40B63}" destId="{998905EE-7D3C-4208-A7B2-752AA3974845}" srcOrd="0" destOrd="0" presId="urn:microsoft.com/office/officeart/2005/8/layout/orgChart1"/>
    <dgm:cxn modelId="{B0AC93CA-2682-445A-9C85-253F9919D507}" type="presParOf" srcId="{998905EE-7D3C-4208-A7B2-752AA3974845}" destId="{F01E2C00-7BA9-4A4D-A3C5-9D3BC043726F}" srcOrd="0" destOrd="0" presId="urn:microsoft.com/office/officeart/2005/8/layout/orgChart1"/>
    <dgm:cxn modelId="{7DF7B5D3-8F58-447C-B1CE-755080F9B550}" type="presParOf" srcId="{998905EE-7D3C-4208-A7B2-752AA3974845}" destId="{C7CFF844-F01C-46FA-987B-F691CFF1485F}" srcOrd="1" destOrd="0" presId="urn:microsoft.com/office/officeart/2005/8/layout/orgChart1"/>
    <dgm:cxn modelId="{5A73FEDD-E771-4CF2-A91B-B07346708674}" type="presParOf" srcId="{099B16F8-BFED-441D-A4E6-A313B4A40B63}" destId="{C2C158A0-6245-410E-9034-0B1DB87766C9}" srcOrd="1" destOrd="0" presId="urn:microsoft.com/office/officeart/2005/8/layout/orgChart1"/>
    <dgm:cxn modelId="{1D05F606-EBE1-4382-81B2-B800573A5541}" type="presParOf" srcId="{099B16F8-BFED-441D-A4E6-A313B4A40B63}" destId="{74CDEC5D-5CA7-4D55-977F-89D04DD8723F}" srcOrd="2" destOrd="0" presId="urn:microsoft.com/office/officeart/2005/8/layout/orgChart1"/>
    <dgm:cxn modelId="{3B9BEDB6-4B57-4685-954C-8D435BBD9C65}" type="presParOf" srcId="{61604487-443D-4C30-A1FF-0995DC71F7F1}" destId="{459AFDA6-98B1-4011-8431-5283E17469AD}" srcOrd="2" destOrd="0" presId="urn:microsoft.com/office/officeart/2005/8/layout/orgChart1"/>
    <dgm:cxn modelId="{E43C1A30-19CC-4675-B299-447875F31713}" type="presParOf" srcId="{61604487-443D-4C30-A1FF-0995DC71F7F1}" destId="{3813AC3A-E12A-46B9-8C6B-362042609DA0}" srcOrd="3" destOrd="0" presId="urn:microsoft.com/office/officeart/2005/8/layout/orgChart1"/>
    <dgm:cxn modelId="{D2B373BB-EA48-46D4-A705-6C7469F66551}" type="presParOf" srcId="{3813AC3A-E12A-46B9-8C6B-362042609DA0}" destId="{FC57CC74-1D1A-42B8-A61F-6BFC05A124D4}" srcOrd="0" destOrd="0" presId="urn:microsoft.com/office/officeart/2005/8/layout/orgChart1"/>
    <dgm:cxn modelId="{475B210C-6B31-475F-A1DC-C04B94D3B47F}" type="presParOf" srcId="{FC57CC74-1D1A-42B8-A61F-6BFC05A124D4}" destId="{F8B548AA-4E7A-44EA-B31E-BD7D5891B449}" srcOrd="0" destOrd="0" presId="urn:microsoft.com/office/officeart/2005/8/layout/orgChart1"/>
    <dgm:cxn modelId="{4E59BBB4-ACC4-4D8C-AC32-E0E9A1FC1C98}" type="presParOf" srcId="{FC57CC74-1D1A-42B8-A61F-6BFC05A124D4}" destId="{B68ECD50-7191-45FB-A53C-5F52D975E2AD}" srcOrd="1" destOrd="0" presId="urn:microsoft.com/office/officeart/2005/8/layout/orgChart1"/>
    <dgm:cxn modelId="{C2D57D77-EFB9-4ADA-BE2A-BD204AEF6530}" type="presParOf" srcId="{3813AC3A-E12A-46B9-8C6B-362042609DA0}" destId="{1C6DF837-F0C6-448D-AB6B-99F5F1A08EEF}" srcOrd="1" destOrd="0" presId="urn:microsoft.com/office/officeart/2005/8/layout/orgChart1"/>
    <dgm:cxn modelId="{319DE60D-61CD-4935-90DE-E27CD8AEC11C}" type="presParOf" srcId="{3813AC3A-E12A-46B9-8C6B-362042609DA0}" destId="{75936D15-EE4E-4C94-B249-AE80973071A7}" srcOrd="2" destOrd="0" presId="urn:microsoft.com/office/officeart/2005/8/layout/orgChart1"/>
    <dgm:cxn modelId="{026EEAD6-94B1-4A7D-A76B-336C2EE4E53C}" type="presParOf" srcId="{6F9951C4-7918-455C-8D45-C5162AB19177}" destId="{6CC6485E-E148-4601-B7E7-CCB254B0F429}" srcOrd="2" destOrd="0" presId="urn:microsoft.com/office/officeart/2005/8/layout/orgChart1"/>
    <dgm:cxn modelId="{2F180E2E-AB3F-4294-B27E-C8E17E275834}" type="presParOf" srcId="{1F540C59-2F30-4511-A486-43255B080FCE}" destId="{797974DF-EDAD-4E36-8A0E-13414303C861}" srcOrd="4" destOrd="0" presId="urn:microsoft.com/office/officeart/2005/8/layout/orgChart1"/>
    <dgm:cxn modelId="{E6F65C33-0E3D-418B-B610-CF5F53BC061C}" type="presParOf" srcId="{1F540C59-2F30-4511-A486-43255B080FCE}" destId="{2DE6F744-D054-46EF-ABD0-B615C046E7A7}" srcOrd="5" destOrd="0" presId="urn:microsoft.com/office/officeart/2005/8/layout/orgChart1"/>
    <dgm:cxn modelId="{A4EE1D96-EC4A-4BC9-9770-A19DEB991E17}" type="presParOf" srcId="{2DE6F744-D054-46EF-ABD0-B615C046E7A7}" destId="{0E6AE46E-D3D3-49F8-80CB-CA463EF94873}" srcOrd="0" destOrd="0" presId="urn:microsoft.com/office/officeart/2005/8/layout/orgChart1"/>
    <dgm:cxn modelId="{345FB564-E214-4EB6-9098-2150E8A84BBC}" type="presParOf" srcId="{0E6AE46E-D3D3-49F8-80CB-CA463EF94873}" destId="{F4EDE606-464A-4011-B365-5D528967C69E}" srcOrd="0" destOrd="0" presId="urn:microsoft.com/office/officeart/2005/8/layout/orgChart1"/>
    <dgm:cxn modelId="{D79D6AEA-0F1A-4C28-B517-90C966BC09E6}" type="presParOf" srcId="{0E6AE46E-D3D3-49F8-80CB-CA463EF94873}" destId="{72E9171D-95ED-44C5-BD09-61B0D7199F0A}" srcOrd="1" destOrd="0" presId="urn:microsoft.com/office/officeart/2005/8/layout/orgChart1"/>
    <dgm:cxn modelId="{C8A759D2-19BB-4984-B568-66AA7FF6ABD0}" type="presParOf" srcId="{2DE6F744-D054-46EF-ABD0-B615C046E7A7}" destId="{539661D8-033D-4F22-8A73-52A35CC0FF11}" srcOrd="1" destOrd="0" presId="urn:microsoft.com/office/officeart/2005/8/layout/orgChart1"/>
    <dgm:cxn modelId="{8460A55E-334A-404F-8907-3B6C7EDEBB80}" type="presParOf" srcId="{539661D8-033D-4F22-8A73-52A35CC0FF11}" destId="{B1B046CB-5A07-4E00-9909-632AA8440A67}" srcOrd="0" destOrd="0" presId="urn:microsoft.com/office/officeart/2005/8/layout/orgChart1"/>
    <dgm:cxn modelId="{69D60A9E-66A5-47CA-B859-3E08CAF76313}" type="presParOf" srcId="{539661D8-033D-4F22-8A73-52A35CC0FF11}" destId="{6E01681A-0BDC-4653-951C-9CCECC1B5DF1}" srcOrd="1" destOrd="0" presId="urn:microsoft.com/office/officeart/2005/8/layout/orgChart1"/>
    <dgm:cxn modelId="{752584AD-BFEA-4E71-901B-3140C6CFDACE}" type="presParOf" srcId="{6E01681A-0BDC-4653-951C-9CCECC1B5DF1}" destId="{E451CB30-3DC9-4A85-BB67-3AEA39B208D0}" srcOrd="0" destOrd="0" presId="urn:microsoft.com/office/officeart/2005/8/layout/orgChart1"/>
    <dgm:cxn modelId="{F532AD96-3586-4E49-BA5F-CBD96390B7A3}" type="presParOf" srcId="{E451CB30-3DC9-4A85-BB67-3AEA39B208D0}" destId="{2148B42D-0BBC-4A1E-8691-A3C53A807AB2}" srcOrd="0" destOrd="0" presId="urn:microsoft.com/office/officeart/2005/8/layout/orgChart1"/>
    <dgm:cxn modelId="{5197FC18-64FC-43E5-BD99-490400498165}" type="presParOf" srcId="{E451CB30-3DC9-4A85-BB67-3AEA39B208D0}" destId="{E4B09CE9-1068-4768-98D6-E1AF09BC9B7F}" srcOrd="1" destOrd="0" presId="urn:microsoft.com/office/officeart/2005/8/layout/orgChart1"/>
    <dgm:cxn modelId="{B5D41B89-325B-496B-9257-5CF69CA1CB90}" type="presParOf" srcId="{6E01681A-0BDC-4653-951C-9CCECC1B5DF1}" destId="{BB90061D-B200-4C54-A762-53347194A939}" srcOrd="1" destOrd="0" presId="urn:microsoft.com/office/officeart/2005/8/layout/orgChart1"/>
    <dgm:cxn modelId="{4339CD13-36DD-4AAA-97B9-393BD369E9EC}" type="presParOf" srcId="{6E01681A-0BDC-4653-951C-9CCECC1B5DF1}" destId="{B033BFB8-E624-40EB-87DC-F7C23257290B}" srcOrd="2" destOrd="0" presId="urn:microsoft.com/office/officeart/2005/8/layout/orgChart1"/>
    <dgm:cxn modelId="{E69F7147-35B6-4358-BB5B-DB50E1FC4A9B}" type="presParOf" srcId="{539661D8-033D-4F22-8A73-52A35CC0FF11}" destId="{72B735B1-7DFE-449F-9184-8792D5269D47}" srcOrd="2" destOrd="0" presId="urn:microsoft.com/office/officeart/2005/8/layout/orgChart1"/>
    <dgm:cxn modelId="{BAE271E9-B92B-4653-8D73-E0DD06E45D60}" type="presParOf" srcId="{539661D8-033D-4F22-8A73-52A35CC0FF11}" destId="{99116472-57D5-44EC-889F-1EC49005B226}" srcOrd="3" destOrd="0" presId="urn:microsoft.com/office/officeart/2005/8/layout/orgChart1"/>
    <dgm:cxn modelId="{219407E4-C91D-49F1-87DF-B034F0FB28D4}" type="presParOf" srcId="{99116472-57D5-44EC-889F-1EC49005B226}" destId="{964398EB-5045-4DE2-9814-63D9DB3AB457}" srcOrd="0" destOrd="0" presId="urn:microsoft.com/office/officeart/2005/8/layout/orgChart1"/>
    <dgm:cxn modelId="{8DB2EC21-6202-446D-9C65-6EEC890005C9}" type="presParOf" srcId="{964398EB-5045-4DE2-9814-63D9DB3AB457}" destId="{0F57F9D8-FF6B-4216-A639-CF0DC90BE149}" srcOrd="0" destOrd="0" presId="urn:microsoft.com/office/officeart/2005/8/layout/orgChart1"/>
    <dgm:cxn modelId="{E3B16A50-05EE-4499-ABC8-EC4D3474A679}" type="presParOf" srcId="{964398EB-5045-4DE2-9814-63D9DB3AB457}" destId="{5F60BB82-B5F7-452B-95F0-EAD9600591F4}" srcOrd="1" destOrd="0" presId="urn:microsoft.com/office/officeart/2005/8/layout/orgChart1"/>
    <dgm:cxn modelId="{9B5181F2-C878-4162-A64B-57F3EB5F411D}" type="presParOf" srcId="{99116472-57D5-44EC-889F-1EC49005B226}" destId="{050309B6-2D66-4EEA-8A04-AA892DA77FBB}" srcOrd="1" destOrd="0" presId="urn:microsoft.com/office/officeart/2005/8/layout/orgChart1"/>
    <dgm:cxn modelId="{D4DC59F1-AD8D-47E6-BFA5-DB6A2D23A06F}" type="presParOf" srcId="{99116472-57D5-44EC-889F-1EC49005B226}" destId="{3E7F5AD0-7AA2-4CCF-AF38-8B74A348A53D}" srcOrd="2" destOrd="0" presId="urn:microsoft.com/office/officeart/2005/8/layout/orgChart1"/>
    <dgm:cxn modelId="{5F56D80E-72AB-4D90-A4C2-77CCF0DB57AA}" type="presParOf" srcId="{2DE6F744-D054-46EF-ABD0-B615C046E7A7}" destId="{D27B5245-ECC5-40B1-A534-84E0FBF5E343}" srcOrd="2" destOrd="0" presId="urn:microsoft.com/office/officeart/2005/8/layout/orgChart1"/>
    <dgm:cxn modelId="{E46FE362-01F4-488F-BEEC-E288B6C6CE37}" type="presParOf" srcId="{1F540C59-2F30-4511-A486-43255B080FCE}" destId="{1BF5BFA6-0C95-4B37-9FF9-4C9DB6446AB4}" srcOrd="6" destOrd="0" presId="urn:microsoft.com/office/officeart/2005/8/layout/orgChart1"/>
    <dgm:cxn modelId="{171A400D-147B-454E-BC8D-DDBDD0B88F48}" type="presParOf" srcId="{1F540C59-2F30-4511-A486-43255B080FCE}" destId="{E57F611B-722D-4C2D-AC49-8AC7CF7AA472}" srcOrd="7" destOrd="0" presId="urn:microsoft.com/office/officeart/2005/8/layout/orgChart1"/>
    <dgm:cxn modelId="{097CFAFC-55BB-4B82-855C-1C39B7EDD0C6}" type="presParOf" srcId="{E57F611B-722D-4C2D-AC49-8AC7CF7AA472}" destId="{2B96384F-B01E-42C3-9754-69645751D3B4}" srcOrd="0" destOrd="0" presId="urn:microsoft.com/office/officeart/2005/8/layout/orgChart1"/>
    <dgm:cxn modelId="{AC73AFA6-3D89-4745-825F-C8492E463DB8}" type="presParOf" srcId="{2B96384F-B01E-42C3-9754-69645751D3B4}" destId="{D0BFCB36-1DA7-48E1-8FCE-5DD28A46B114}" srcOrd="0" destOrd="0" presId="urn:microsoft.com/office/officeart/2005/8/layout/orgChart1"/>
    <dgm:cxn modelId="{3F766665-C5D2-4DB7-8335-3DBE48515031}" type="presParOf" srcId="{2B96384F-B01E-42C3-9754-69645751D3B4}" destId="{9A84C478-FD16-42F2-BDA8-856B63AD672B}" srcOrd="1" destOrd="0" presId="urn:microsoft.com/office/officeart/2005/8/layout/orgChart1"/>
    <dgm:cxn modelId="{95B9D1FF-1D62-47B0-BB53-D0DF430FA1BD}" type="presParOf" srcId="{E57F611B-722D-4C2D-AC49-8AC7CF7AA472}" destId="{EE787812-7441-4BC0-8A63-B0062B0E5F32}" srcOrd="1" destOrd="0" presId="urn:microsoft.com/office/officeart/2005/8/layout/orgChart1"/>
    <dgm:cxn modelId="{6F240EF7-21EE-4D14-AC73-ADFB7D763EB4}" type="presParOf" srcId="{EE787812-7441-4BC0-8A63-B0062B0E5F32}" destId="{9792F101-5843-44C8-BEB6-69D0BB7432CF}" srcOrd="0" destOrd="0" presId="urn:microsoft.com/office/officeart/2005/8/layout/orgChart1"/>
    <dgm:cxn modelId="{015B6494-69ED-435F-A582-B51904B5BBC2}" type="presParOf" srcId="{EE787812-7441-4BC0-8A63-B0062B0E5F32}" destId="{64D4F411-00EC-44DF-BC3D-79C667EDFCD7}" srcOrd="1" destOrd="0" presId="urn:microsoft.com/office/officeart/2005/8/layout/orgChart1"/>
    <dgm:cxn modelId="{03B19FF0-87FB-4AB4-A47D-BC076BB8357C}" type="presParOf" srcId="{64D4F411-00EC-44DF-BC3D-79C667EDFCD7}" destId="{52527C45-21C7-4429-A777-90DC79E83970}" srcOrd="0" destOrd="0" presId="urn:microsoft.com/office/officeart/2005/8/layout/orgChart1"/>
    <dgm:cxn modelId="{45E7F893-E257-4937-BE81-F173D0642171}" type="presParOf" srcId="{52527C45-21C7-4429-A777-90DC79E83970}" destId="{CA4C5B82-EAD8-4396-A7EF-214C8AB5AC8E}" srcOrd="0" destOrd="0" presId="urn:microsoft.com/office/officeart/2005/8/layout/orgChart1"/>
    <dgm:cxn modelId="{A8B586BA-CB7C-4E5E-B612-F78733CA5D4B}" type="presParOf" srcId="{52527C45-21C7-4429-A777-90DC79E83970}" destId="{97DB93F9-6263-42AC-A6A3-0D2A429521B7}" srcOrd="1" destOrd="0" presId="urn:microsoft.com/office/officeart/2005/8/layout/orgChart1"/>
    <dgm:cxn modelId="{CEE56B00-C520-4B39-AD40-318B77104296}" type="presParOf" srcId="{64D4F411-00EC-44DF-BC3D-79C667EDFCD7}" destId="{3BBEA738-5A74-4F12-87D0-080187753CDB}" srcOrd="1" destOrd="0" presId="urn:microsoft.com/office/officeart/2005/8/layout/orgChart1"/>
    <dgm:cxn modelId="{D8DB6453-E4A3-4860-B65C-E5995F4B907F}" type="presParOf" srcId="{64D4F411-00EC-44DF-BC3D-79C667EDFCD7}" destId="{AD53766D-13CF-4D2C-BBDC-E4F6A9A01DE1}" srcOrd="2" destOrd="0" presId="urn:microsoft.com/office/officeart/2005/8/layout/orgChart1"/>
    <dgm:cxn modelId="{07A479A2-0682-41D4-9C5D-A341B84945A9}" type="presParOf" srcId="{EE787812-7441-4BC0-8A63-B0062B0E5F32}" destId="{5244CBA8-DACC-4920-BD8B-D39580B4AA5E}" srcOrd="2" destOrd="0" presId="urn:microsoft.com/office/officeart/2005/8/layout/orgChart1"/>
    <dgm:cxn modelId="{6A06F148-9018-45BD-9081-279D0F9B33AF}" type="presParOf" srcId="{EE787812-7441-4BC0-8A63-B0062B0E5F32}" destId="{8A730E2A-00CE-4E3F-B6B2-5B0735FD0AE5}" srcOrd="3" destOrd="0" presId="urn:microsoft.com/office/officeart/2005/8/layout/orgChart1"/>
    <dgm:cxn modelId="{D6A965CC-12A7-44F9-AD9A-C72DF0A15BB1}" type="presParOf" srcId="{8A730E2A-00CE-4E3F-B6B2-5B0735FD0AE5}" destId="{53206A97-DD88-4F65-90F6-BBFC58A83E15}" srcOrd="0" destOrd="0" presId="urn:microsoft.com/office/officeart/2005/8/layout/orgChart1"/>
    <dgm:cxn modelId="{387EE9B3-E278-4714-96AD-97813AFEA6EB}" type="presParOf" srcId="{53206A97-DD88-4F65-90F6-BBFC58A83E15}" destId="{36046D4F-3D40-4513-B9C8-BACA72A7DAD8}" srcOrd="0" destOrd="0" presId="urn:microsoft.com/office/officeart/2005/8/layout/orgChart1"/>
    <dgm:cxn modelId="{DDF93961-770A-4445-8D7F-C1AA36D38C6C}" type="presParOf" srcId="{53206A97-DD88-4F65-90F6-BBFC58A83E15}" destId="{3D8AA911-452D-489B-AF2F-B1B8F889E4C8}" srcOrd="1" destOrd="0" presId="urn:microsoft.com/office/officeart/2005/8/layout/orgChart1"/>
    <dgm:cxn modelId="{E4760360-0DCA-4E8B-A328-2E8E89FBAD5D}" type="presParOf" srcId="{8A730E2A-00CE-4E3F-B6B2-5B0735FD0AE5}" destId="{B2ECB1A5-CED1-47AA-AA65-45651236FB9F}" srcOrd="1" destOrd="0" presId="urn:microsoft.com/office/officeart/2005/8/layout/orgChart1"/>
    <dgm:cxn modelId="{CB925614-0737-464E-A4B3-CC23EBC1A39A}" type="presParOf" srcId="{8A730E2A-00CE-4E3F-B6B2-5B0735FD0AE5}" destId="{7857C0A2-9129-472E-BDB2-D3C6B6CA200B}" srcOrd="2" destOrd="0" presId="urn:microsoft.com/office/officeart/2005/8/layout/orgChart1"/>
    <dgm:cxn modelId="{E66B0D78-7B9B-4290-85BE-257FFC52F262}" type="presParOf" srcId="{EE787812-7441-4BC0-8A63-B0062B0E5F32}" destId="{033A9832-D768-4475-BDD5-9F7AFF983036}" srcOrd="4" destOrd="0" presId="urn:microsoft.com/office/officeart/2005/8/layout/orgChart1"/>
    <dgm:cxn modelId="{8C156F59-D9B9-4174-8FC4-47F9C7750200}" type="presParOf" srcId="{EE787812-7441-4BC0-8A63-B0062B0E5F32}" destId="{26336DC4-E1A5-4128-8286-0344EB90394D}" srcOrd="5" destOrd="0" presId="urn:microsoft.com/office/officeart/2005/8/layout/orgChart1"/>
    <dgm:cxn modelId="{5D287859-20C8-471A-B6AA-1338D76F9839}" type="presParOf" srcId="{26336DC4-E1A5-4128-8286-0344EB90394D}" destId="{0091D3DD-6868-47D7-987B-C0A660890FEA}" srcOrd="0" destOrd="0" presId="urn:microsoft.com/office/officeart/2005/8/layout/orgChart1"/>
    <dgm:cxn modelId="{B7C6A458-0C85-4CAF-B59C-88A318E80DEE}" type="presParOf" srcId="{0091D3DD-6868-47D7-987B-C0A660890FEA}" destId="{59362E3C-E905-42DD-A9DA-41699BF3387D}" srcOrd="0" destOrd="0" presId="urn:microsoft.com/office/officeart/2005/8/layout/orgChart1"/>
    <dgm:cxn modelId="{0B9C16D0-C3C3-4303-B2D8-3EBAC45E30DE}" type="presParOf" srcId="{0091D3DD-6868-47D7-987B-C0A660890FEA}" destId="{F8B7749E-27BB-47F7-BA64-816A7A1054BE}" srcOrd="1" destOrd="0" presId="urn:microsoft.com/office/officeart/2005/8/layout/orgChart1"/>
    <dgm:cxn modelId="{9B09EA76-1DE3-4585-8FF5-0F42B455997D}" type="presParOf" srcId="{26336DC4-E1A5-4128-8286-0344EB90394D}" destId="{645D2987-E868-4260-89AE-6DD8268BD61F}" srcOrd="1" destOrd="0" presId="urn:microsoft.com/office/officeart/2005/8/layout/orgChart1"/>
    <dgm:cxn modelId="{18AF7E39-9EB6-47C6-A642-93364918CB97}" type="presParOf" srcId="{26336DC4-E1A5-4128-8286-0344EB90394D}" destId="{5E450D25-D0EE-4895-8320-489ACB31713B}" srcOrd="2" destOrd="0" presId="urn:microsoft.com/office/officeart/2005/8/layout/orgChart1"/>
    <dgm:cxn modelId="{778012F2-2AA0-4C20-9028-8B0DCA037598}" type="presParOf" srcId="{E57F611B-722D-4C2D-AC49-8AC7CF7AA472}" destId="{6337389C-F54E-483A-8097-F28B31775BC1}" srcOrd="2" destOrd="0" presId="urn:microsoft.com/office/officeart/2005/8/layout/orgChart1"/>
    <dgm:cxn modelId="{BCBD77FF-31BE-41E1-8798-7467AFB7358D}" type="presParOf" srcId="{1F540C59-2F30-4511-A486-43255B080FCE}" destId="{31A55EDA-B6F9-43AD-9A01-21FB3B053123}" srcOrd="8" destOrd="0" presId="urn:microsoft.com/office/officeart/2005/8/layout/orgChart1"/>
    <dgm:cxn modelId="{4D72EFB0-C25A-446C-B771-FC7AAA5BB722}" type="presParOf" srcId="{1F540C59-2F30-4511-A486-43255B080FCE}" destId="{2E873F0B-3262-4FBB-85BF-849AAA4D4EC1}" srcOrd="9" destOrd="0" presId="urn:microsoft.com/office/officeart/2005/8/layout/orgChart1"/>
    <dgm:cxn modelId="{8CDEE17E-4F4A-4942-A36C-D706ABC77369}" type="presParOf" srcId="{2E873F0B-3262-4FBB-85BF-849AAA4D4EC1}" destId="{3D564070-979B-4A47-B2B2-1CAE8779D0BA}" srcOrd="0" destOrd="0" presId="urn:microsoft.com/office/officeart/2005/8/layout/orgChart1"/>
    <dgm:cxn modelId="{D3FCE723-8D73-4FE8-97C2-1758C0E1C8BF}" type="presParOf" srcId="{3D564070-979B-4A47-B2B2-1CAE8779D0BA}" destId="{503ABAE4-7E50-4F6D-BD10-CB74118C7CC4}" srcOrd="0" destOrd="0" presId="urn:microsoft.com/office/officeart/2005/8/layout/orgChart1"/>
    <dgm:cxn modelId="{7989C8E4-DA00-4E5E-A570-C756046F349A}" type="presParOf" srcId="{3D564070-979B-4A47-B2B2-1CAE8779D0BA}" destId="{CAD0A42F-73DE-4278-85D3-39608B8CEF19}" srcOrd="1" destOrd="0" presId="urn:microsoft.com/office/officeart/2005/8/layout/orgChart1"/>
    <dgm:cxn modelId="{F1E9790B-78CB-4B9A-ACDC-C06479ADCD85}" type="presParOf" srcId="{2E873F0B-3262-4FBB-85BF-849AAA4D4EC1}" destId="{186625CB-C54C-4C5B-B56C-8607F7091088}" srcOrd="1" destOrd="0" presId="urn:microsoft.com/office/officeart/2005/8/layout/orgChart1"/>
    <dgm:cxn modelId="{45597365-676D-4575-8346-ADEA0EE7F14E}" type="presParOf" srcId="{186625CB-C54C-4C5B-B56C-8607F7091088}" destId="{3DACD6FF-37A6-4D17-A33E-B26D76640DAC}" srcOrd="0" destOrd="0" presId="urn:microsoft.com/office/officeart/2005/8/layout/orgChart1"/>
    <dgm:cxn modelId="{6FB5C1CE-AFB3-481E-84E5-C48DBC59F246}" type="presParOf" srcId="{186625CB-C54C-4C5B-B56C-8607F7091088}" destId="{1FD3B80A-45F1-4C68-AE7F-BE52214B234B}" srcOrd="1" destOrd="0" presId="urn:microsoft.com/office/officeart/2005/8/layout/orgChart1"/>
    <dgm:cxn modelId="{6CC5BBA9-E5C0-46BC-94E2-851C432F8FAB}" type="presParOf" srcId="{1FD3B80A-45F1-4C68-AE7F-BE52214B234B}" destId="{906E2403-B551-454E-B23B-CD21C76F95DB}" srcOrd="0" destOrd="0" presId="urn:microsoft.com/office/officeart/2005/8/layout/orgChart1"/>
    <dgm:cxn modelId="{58B06B37-4415-4CD4-9763-BDE7CC9B2465}" type="presParOf" srcId="{906E2403-B551-454E-B23B-CD21C76F95DB}" destId="{7F550738-8E1D-45F4-81DF-9E982CC83BDD}" srcOrd="0" destOrd="0" presId="urn:microsoft.com/office/officeart/2005/8/layout/orgChart1"/>
    <dgm:cxn modelId="{31A41098-C9FC-4BDD-8DD1-7F2C2EE9DC1E}" type="presParOf" srcId="{906E2403-B551-454E-B23B-CD21C76F95DB}" destId="{2D728E5E-0F8A-4CC6-91F8-9EEBBDA1ACD7}" srcOrd="1" destOrd="0" presId="urn:microsoft.com/office/officeart/2005/8/layout/orgChart1"/>
    <dgm:cxn modelId="{4884D73E-FD65-48E6-AB7F-EC68474AAA08}" type="presParOf" srcId="{1FD3B80A-45F1-4C68-AE7F-BE52214B234B}" destId="{7FC78D69-2B4E-4BFA-A9A4-CA38F14E1AD2}" srcOrd="1" destOrd="0" presId="urn:microsoft.com/office/officeart/2005/8/layout/orgChart1"/>
    <dgm:cxn modelId="{01256570-2EBF-4B31-A0EC-D72AFCA5F777}" type="presParOf" srcId="{1FD3B80A-45F1-4C68-AE7F-BE52214B234B}" destId="{D75B033D-00B9-4579-BBE5-DFFDF61DAF17}" srcOrd="2" destOrd="0" presId="urn:microsoft.com/office/officeart/2005/8/layout/orgChart1"/>
    <dgm:cxn modelId="{9D6F0DC1-EC6C-4CAF-821D-484E6AFADCC6}" type="presParOf" srcId="{186625CB-C54C-4C5B-B56C-8607F7091088}" destId="{A51112B0-8A97-4F98-AA49-9AE9E076FC6D}" srcOrd="2" destOrd="0" presId="urn:microsoft.com/office/officeart/2005/8/layout/orgChart1"/>
    <dgm:cxn modelId="{2BEFC6DD-6442-49C6-9D76-22C286E44CB7}" type="presParOf" srcId="{186625CB-C54C-4C5B-B56C-8607F7091088}" destId="{C13495B0-53EB-49A1-A38B-7393E61E4EDF}" srcOrd="3" destOrd="0" presId="urn:microsoft.com/office/officeart/2005/8/layout/orgChart1"/>
    <dgm:cxn modelId="{D530F8EC-6A52-45A0-81FD-F1F6782AF5A3}" type="presParOf" srcId="{C13495B0-53EB-49A1-A38B-7393E61E4EDF}" destId="{B399B70F-896C-4A4C-AE78-728986057514}" srcOrd="0" destOrd="0" presId="urn:microsoft.com/office/officeart/2005/8/layout/orgChart1"/>
    <dgm:cxn modelId="{AB729CF9-BCF2-441E-A101-0EB124476B8E}" type="presParOf" srcId="{B399B70F-896C-4A4C-AE78-728986057514}" destId="{E7B63F76-41EF-43F0-A016-EE44508BA6B6}" srcOrd="0" destOrd="0" presId="urn:microsoft.com/office/officeart/2005/8/layout/orgChart1"/>
    <dgm:cxn modelId="{660C9944-EAE0-4B74-B088-1F71F059F75D}" type="presParOf" srcId="{B399B70F-896C-4A4C-AE78-728986057514}" destId="{41837946-C9C7-4888-8499-0B1CB0642509}" srcOrd="1" destOrd="0" presId="urn:microsoft.com/office/officeart/2005/8/layout/orgChart1"/>
    <dgm:cxn modelId="{A90DCA2A-CA3E-4FE5-9F70-DE12BE660CB9}" type="presParOf" srcId="{C13495B0-53EB-49A1-A38B-7393E61E4EDF}" destId="{8CEDBA25-BD00-4157-8513-FB4EF0DDCC9D}" srcOrd="1" destOrd="0" presId="urn:microsoft.com/office/officeart/2005/8/layout/orgChart1"/>
    <dgm:cxn modelId="{22E1A874-28FB-4C6C-B94B-E62246F543C5}" type="presParOf" srcId="{C13495B0-53EB-49A1-A38B-7393E61E4EDF}" destId="{AF502DBF-94DC-478F-86F9-0CC3819EF774}" srcOrd="2" destOrd="0" presId="urn:microsoft.com/office/officeart/2005/8/layout/orgChart1"/>
    <dgm:cxn modelId="{FF614C59-6E9E-4FEB-BCF3-71C531493E00}" type="presParOf" srcId="{186625CB-C54C-4C5B-B56C-8607F7091088}" destId="{7A16B996-3DBD-4905-8C99-9FCE20C662F8}" srcOrd="4" destOrd="0" presId="urn:microsoft.com/office/officeart/2005/8/layout/orgChart1"/>
    <dgm:cxn modelId="{BEAD3E2C-F697-416C-BB9B-B27B9971C91C}" type="presParOf" srcId="{186625CB-C54C-4C5B-B56C-8607F7091088}" destId="{7787A964-C933-4F76-864D-ED7831A298DE}" srcOrd="5" destOrd="0" presId="urn:microsoft.com/office/officeart/2005/8/layout/orgChart1"/>
    <dgm:cxn modelId="{67EC1EFB-B283-4ACE-A159-86D9E86535EE}" type="presParOf" srcId="{7787A964-C933-4F76-864D-ED7831A298DE}" destId="{22F9A218-51E5-44D7-8B4C-40E049EED8E4}" srcOrd="0" destOrd="0" presId="urn:microsoft.com/office/officeart/2005/8/layout/orgChart1"/>
    <dgm:cxn modelId="{DEBF9FE8-CC07-479D-B23F-B6A865E56A0E}" type="presParOf" srcId="{22F9A218-51E5-44D7-8B4C-40E049EED8E4}" destId="{39A7748E-C234-44B2-80F6-1DB144A08C00}" srcOrd="0" destOrd="0" presId="urn:microsoft.com/office/officeart/2005/8/layout/orgChart1"/>
    <dgm:cxn modelId="{7185CC2B-25B9-48EA-8AE4-CC44ECB62AB6}" type="presParOf" srcId="{22F9A218-51E5-44D7-8B4C-40E049EED8E4}" destId="{8296C285-232D-44AC-A141-0CFDE208E85A}" srcOrd="1" destOrd="0" presId="urn:microsoft.com/office/officeart/2005/8/layout/orgChart1"/>
    <dgm:cxn modelId="{F7C253AE-7511-4741-8F3C-27203973B551}" type="presParOf" srcId="{7787A964-C933-4F76-864D-ED7831A298DE}" destId="{43D2B0B7-A3B8-42E0-976D-6230E7DE111B}" srcOrd="1" destOrd="0" presId="urn:microsoft.com/office/officeart/2005/8/layout/orgChart1"/>
    <dgm:cxn modelId="{397B936F-4DFB-4FB1-B538-658634F861BC}" type="presParOf" srcId="{7787A964-C933-4F76-864D-ED7831A298DE}" destId="{2F273737-E9F4-40C6-A5F7-7620356D7D02}" srcOrd="2" destOrd="0" presId="urn:microsoft.com/office/officeart/2005/8/layout/orgChart1"/>
    <dgm:cxn modelId="{093B0610-A154-44A3-8657-7D558A8E3402}" type="presParOf" srcId="{186625CB-C54C-4C5B-B56C-8607F7091088}" destId="{AE4D8F19-C129-4426-BB54-5C25F34A4AD2}" srcOrd="6" destOrd="0" presId="urn:microsoft.com/office/officeart/2005/8/layout/orgChart1"/>
    <dgm:cxn modelId="{DAEB23C4-88EF-463C-9B88-60A137DE9B5A}" type="presParOf" srcId="{186625CB-C54C-4C5B-B56C-8607F7091088}" destId="{91157279-26DF-4E41-ACF2-19956319FC15}" srcOrd="7" destOrd="0" presId="urn:microsoft.com/office/officeart/2005/8/layout/orgChart1"/>
    <dgm:cxn modelId="{F3E0147A-2210-4611-9674-0232C2150322}" type="presParOf" srcId="{91157279-26DF-4E41-ACF2-19956319FC15}" destId="{8A22A294-8E4D-422F-867A-5685784CB4C0}" srcOrd="0" destOrd="0" presId="urn:microsoft.com/office/officeart/2005/8/layout/orgChart1"/>
    <dgm:cxn modelId="{B1046369-98D9-4EA2-8191-CC869EA6E923}" type="presParOf" srcId="{8A22A294-8E4D-422F-867A-5685784CB4C0}" destId="{8B7E1E3F-B64D-4DFB-AFAB-2A9A58BD6925}" srcOrd="0" destOrd="0" presId="urn:microsoft.com/office/officeart/2005/8/layout/orgChart1"/>
    <dgm:cxn modelId="{20B861D1-4F6C-4186-AEB6-86D3CC76108D}" type="presParOf" srcId="{8A22A294-8E4D-422F-867A-5685784CB4C0}" destId="{B6FC7BB6-7421-4ED1-A2C6-B6FD5401B79E}" srcOrd="1" destOrd="0" presId="urn:microsoft.com/office/officeart/2005/8/layout/orgChart1"/>
    <dgm:cxn modelId="{C1CA83F0-43BA-4603-9BB9-F540427626A4}" type="presParOf" srcId="{91157279-26DF-4E41-ACF2-19956319FC15}" destId="{784B8648-8CDC-46A6-8A89-9C6D256EDA77}" srcOrd="1" destOrd="0" presId="urn:microsoft.com/office/officeart/2005/8/layout/orgChart1"/>
    <dgm:cxn modelId="{51362494-77D6-4AB9-8231-5772744B8D73}" type="presParOf" srcId="{91157279-26DF-4E41-ACF2-19956319FC15}" destId="{0D10544E-A059-418D-8AC1-FCA1E5DFA125}" srcOrd="2" destOrd="0" presId="urn:microsoft.com/office/officeart/2005/8/layout/orgChart1"/>
    <dgm:cxn modelId="{6BA2EE31-61F6-4993-9645-60900A93F673}" type="presParOf" srcId="{186625CB-C54C-4C5B-B56C-8607F7091088}" destId="{9ABA74ED-9B70-4891-AB31-B88E0C70E59E}" srcOrd="8" destOrd="0" presId="urn:microsoft.com/office/officeart/2005/8/layout/orgChart1"/>
    <dgm:cxn modelId="{08B5B629-22C1-44C0-AC50-82888846DAC0}" type="presParOf" srcId="{186625CB-C54C-4C5B-B56C-8607F7091088}" destId="{E48B92DE-1719-4BA6-A99F-830E5010E783}" srcOrd="9" destOrd="0" presId="urn:microsoft.com/office/officeart/2005/8/layout/orgChart1"/>
    <dgm:cxn modelId="{D5A4593E-221D-4A75-9C85-9B47332CEA0B}" type="presParOf" srcId="{E48B92DE-1719-4BA6-A99F-830E5010E783}" destId="{D1668670-2D2E-4E9E-B462-8F2D8964C513}" srcOrd="0" destOrd="0" presId="urn:microsoft.com/office/officeart/2005/8/layout/orgChart1"/>
    <dgm:cxn modelId="{253FCD97-7CB5-45B0-9F0E-ED35E9B3E22F}" type="presParOf" srcId="{D1668670-2D2E-4E9E-B462-8F2D8964C513}" destId="{87BDFC6B-E0A8-4507-BB08-B9636A25D81E}" srcOrd="0" destOrd="0" presId="urn:microsoft.com/office/officeart/2005/8/layout/orgChart1"/>
    <dgm:cxn modelId="{B4ED5585-43FE-4B9A-BC8E-10125F5CE740}" type="presParOf" srcId="{D1668670-2D2E-4E9E-B462-8F2D8964C513}" destId="{761E636F-9D03-4CA0-ABB8-DB4CC257F366}" srcOrd="1" destOrd="0" presId="urn:microsoft.com/office/officeart/2005/8/layout/orgChart1"/>
    <dgm:cxn modelId="{D3669CBD-4EB1-4B7D-95B1-B9AF4B85D5B4}" type="presParOf" srcId="{E48B92DE-1719-4BA6-A99F-830E5010E783}" destId="{2D1BC946-CC4B-4ABB-94E5-D3A0FC8B19BC}" srcOrd="1" destOrd="0" presId="urn:microsoft.com/office/officeart/2005/8/layout/orgChart1"/>
    <dgm:cxn modelId="{923054BB-E241-468D-9AE1-FBAFAFCF1554}" type="presParOf" srcId="{E48B92DE-1719-4BA6-A99F-830E5010E783}" destId="{B621F3D1-14DF-487C-A15B-3A4A965931C7}" srcOrd="2" destOrd="0" presId="urn:microsoft.com/office/officeart/2005/8/layout/orgChart1"/>
    <dgm:cxn modelId="{57C065DB-08B1-4C9C-B2C8-350C3A2AF226}" type="presParOf" srcId="{2E873F0B-3262-4FBB-85BF-849AAA4D4EC1}" destId="{06ABCC00-39D6-4B06-BF5D-BF62582D0024}" srcOrd="2" destOrd="0" presId="urn:microsoft.com/office/officeart/2005/8/layout/orgChart1"/>
    <dgm:cxn modelId="{958BBE95-CA4E-41FB-83AB-8F2E72EB0F11}" type="presParOf" srcId="{510AD5AA-D9C0-47E4-B1CA-D097291EAECF}" destId="{B590949C-D58C-4DBE-B37A-0B16A18C00F1}"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F7CD4E6-0E92-4582-93DA-D04143F1339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7F39AFA-F282-4AE3-A291-EA23A7E02A42}">
      <dgm:prSet phldrT="[Text]" custT="1"/>
      <dgm:spPr>
        <a:solidFill>
          <a:srgbClr val="C00000"/>
        </a:solidFill>
      </dgm:spPr>
      <dgm:t>
        <a:bodyPr/>
        <a:lstStyle/>
        <a:p>
          <a:r>
            <a:rPr lang="en-US" sz="2000" b="1" dirty="0">
              <a:solidFill>
                <a:schemeClr val="bg1"/>
              </a:solidFill>
            </a:rPr>
            <a:t>Web Development</a:t>
          </a:r>
          <a:r>
            <a:rPr lang="en-US" sz="2000" dirty="0">
              <a:solidFill>
                <a:schemeClr val="tx1"/>
              </a:solidFill>
            </a:rPr>
            <a:t> </a:t>
          </a:r>
        </a:p>
      </dgm:t>
    </dgm:pt>
    <dgm:pt modelId="{E6DD2E37-04A6-4604-9187-058356FBACBD}" type="parTrans" cxnId="{327A02C2-D7E4-409A-99B1-BD263400F244}">
      <dgm:prSet/>
      <dgm:spPr/>
      <dgm:t>
        <a:bodyPr/>
        <a:lstStyle/>
        <a:p>
          <a:endParaRPr lang="en-US"/>
        </a:p>
      </dgm:t>
    </dgm:pt>
    <dgm:pt modelId="{868B0C4A-F711-45C6-8452-FEE137BFFC22}" type="sibTrans" cxnId="{327A02C2-D7E4-409A-99B1-BD263400F244}">
      <dgm:prSet/>
      <dgm:spPr/>
      <dgm:t>
        <a:bodyPr/>
        <a:lstStyle/>
        <a:p>
          <a:endParaRPr lang="en-US"/>
        </a:p>
      </dgm:t>
    </dgm:pt>
    <dgm:pt modelId="{FDA00813-B38D-4ED0-8A0C-8713325D9F54}">
      <dgm:prSet phldrT="[Text]"/>
      <dgm:spPr>
        <a:solidFill>
          <a:srgbClr val="16103E"/>
        </a:solidFill>
      </dgm:spPr>
      <dgm:t>
        <a:bodyPr/>
        <a:lstStyle/>
        <a:p>
          <a:r>
            <a:rPr lang="en-US" b="1" i="0" dirty="0"/>
            <a:t>WordPress</a:t>
          </a:r>
          <a:endParaRPr lang="en-US" dirty="0"/>
        </a:p>
      </dgm:t>
    </dgm:pt>
    <dgm:pt modelId="{9C1FC903-FE28-49C2-8DC1-AAD4E31405B1}" type="parTrans" cxnId="{E8B2E127-CD81-4EB3-B871-08A13BEDE8C5}">
      <dgm:prSet/>
      <dgm:spPr/>
      <dgm:t>
        <a:bodyPr/>
        <a:lstStyle/>
        <a:p>
          <a:endParaRPr lang="en-US"/>
        </a:p>
      </dgm:t>
    </dgm:pt>
    <dgm:pt modelId="{D54310A5-2A20-41D6-974A-FB07804C3BF4}" type="sibTrans" cxnId="{E8B2E127-CD81-4EB3-B871-08A13BEDE8C5}">
      <dgm:prSet/>
      <dgm:spPr/>
      <dgm:t>
        <a:bodyPr/>
        <a:lstStyle/>
        <a:p>
          <a:endParaRPr lang="en-US"/>
        </a:p>
      </dgm:t>
    </dgm:pt>
    <dgm:pt modelId="{DCC21310-6030-4891-A502-C106B8D0799A}">
      <dgm:prSet phldrT="[Text]"/>
      <dgm:spPr>
        <a:solidFill>
          <a:srgbClr val="16103E"/>
        </a:solidFill>
      </dgm:spPr>
      <dgm:t>
        <a:bodyPr/>
        <a:lstStyle/>
        <a:p>
          <a:r>
            <a:rPr lang="en-US" dirty="0"/>
            <a:t>Magento</a:t>
          </a:r>
        </a:p>
      </dgm:t>
    </dgm:pt>
    <dgm:pt modelId="{AA99F3BE-1534-401A-AD1C-7EB4075BBF49}" type="parTrans" cxnId="{9CD08328-E523-48C8-95B8-709A46248E6C}">
      <dgm:prSet/>
      <dgm:spPr/>
      <dgm:t>
        <a:bodyPr/>
        <a:lstStyle/>
        <a:p>
          <a:endParaRPr lang="en-US"/>
        </a:p>
      </dgm:t>
    </dgm:pt>
    <dgm:pt modelId="{30151303-4FC1-48C2-8505-7CBCA63D30B7}" type="sibTrans" cxnId="{9CD08328-E523-48C8-95B8-709A46248E6C}">
      <dgm:prSet/>
      <dgm:spPr/>
      <dgm:t>
        <a:bodyPr/>
        <a:lstStyle/>
        <a:p>
          <a:endParaRPr lang="en-US"/>
        </a:p>
      </dgm:t>
    </dgm:pt>
    <dgm:pt modelId="{E9CD7988-402B-4621-B5A9-774DF82FA40B}">
      <dgm:prSet phldrT="[Text]"/>
      <dgm:spPr>
        <a:solidFill>
          <a:srgbClr val="16103E"/>
        </a:solidFill>
      </dgm:spPr>
      <dgm:t>
        <a:bodyPr/>
        <a:lstStyle/>
        <a:p>
          <a:r>
            <a:rPr lang="en-US" b="1" i="0"/>
            <a:t>HubSpot</a:t>
          </a:r>
          <a:endParaRPr lang="en-US"/>
        </a:p>
      </dgm:t>
    </dgm:pt>
    <dgm:pt modelId="{95D6F458-4AE6-4676-93B8-3B5D62831B81}" type="parTrans" cxnId="{047D3F59-AF32-4358-9EFB-F64860BD64C7}">
      <dgm:prSet/>
      <dgm:spPr/>
      <dgm:t>
        <a:bodyPr/>
        <a:lstStyle/>
        <a:p>
          <a:endParaRPr lang="en-US"/>
        </a:p>
      </dgm:t>
    </dgm:pt>
    <dgm:pt modelId="{2FA4E422-76C7-4A3A-852A-19FFAA8B1B2A}" type="sibTrans" cxnId="{047D3F59-AF32-4358-9EFB-F64860BD64C7}">
      <dgm:prSet/>
      <dgm:spPr/>
      <dgm:t>
        <a:bodyPr/>
        <a:lstStyle/>
        <a:p>
          <a:endParaRPr lang="en-US"/>
        </a:p>
      </dgm:t>
    </dgm:pt>
    <dgm:pt modelId="{4642F70D-74FE-4262-B494-1D2E169ADAE1}">
      <dgm:prSet/>
      <dgm:spPr>
        <a:solidFill>
          <a:srgbClr val="16103E"/>
        </a:solidFill>
      </dgm:spPr>
      <dgm:t>
        <a:bodyPr/>
        <a:lstStyle/>
        <a:p>
          <a:r>
            <a:rPr lang="en-US" b="1" i="0"/>
            <a:t>Drupal</a:t>
          </a:r>
        </a:p>
      </dgm:t>
    </dgm:pt>
    <dgm:pt modelId="{EFA8C49B-3A46-4EB9-951C-0C677FFF05B9}" type="parTrans" cxnId="{72A89C53-AE1E-4AF6-B642-BE78ECB5A24B}">
      <dgm:prSet/>
      <dgm:spPr/>
      <dgm:t>
        <a:bodyPr/>
        <a:lstStyle/>
        <a:p>
          <a:endParaRPr lang="en-US"/>
        </a:p>
      </dgm:t>
    </dgm:pt>
    <dgm:pt modelId="{DC1CFC17-0F90-47E2-9322-01437F7879B9}" type="sibTrans" cxnId="{72A89C53-AE1E-4AF6-B642-BE78ECB5A24B}">
      <dgm:prSet/>
      <dgm:spPr/>
      <dgm:t>
        <a:bodyPr/>
        <a:lstStyle/>
        <a:p>
          <a:endParaRPr lang="en-US"/>
        </a:p>
      </dgm:t>
    </dgm:pt>
    <dgm:pt modelId="{8320AE8D-F253-4283-BD0F-CBD4D8292F3E}">
      <dgm:prSet/>
      <dgm:spPr>
        <a:solidFill>
          <a:srgbClr val="16103E"/>
        </a:solidFill>
      </dgm:spPr>
      <dgm:t>
        <a:bodyPr/>
        <a:lstStyle/>
        <a:p>
          <a:r>
            <a:rPr lang="en-US" b="1" i="0"/>
            <a:t>Shopify</a:t>
          </a:r>
        </a:p>
      </dgm:t>
    </dgm:pt>
    <dgm:pt modelId="{EF2CAE5F-A2FC-4446-8BB6-162E81C80E99}" type="parTrans" cxnId="{E437B5A4-AD76-4893-9B33-3BECC901C0D1}">
      <dgm:prSet/>
      <dgm:spPr/>
      <dgm:t>
        <a:bodyPr/>
        <a:lstStyle/>
        <a:p>
          <a:endParaRPr lang="en-US"/>
        </a:p>
      </dgm:t>
    </dgm:pt>
    <dgm:pt modelId="{EDC8096E-E2F8-4857-B2A2-4F7C44FF15CD}" type="sibTrans" cxnId="{E437B5A4-AD76-4893-9B33-3BECC901C0D1}">
      <dgm:prSet/>
      <dgm:spPr/>
      <dgm:t>
        <a:bodyPr/>
        <a:lstStyle/>
        <a:p>
          <a:endParaRPr lang="en-US"/>
        </a:p>
      </dgm:t>
    </dgm:pt>
    <dgm:pt modelId="{4A08A826-7BDF-4E0B-B8C0-841889D33943}" type="pres">
      <dgm:prSet presAssocID="{5F7CD4E6-0E92-4582-93DA-D04143F13390}" presName="hierChild1" presStyleCnt="0">
        <dgm:presLayoutVars>
          <dgm:orgChart val="1"/>
          <dgm:chPref val="1"/>
          <dgm:dir/>
          <dgm:animOne val="branch"/>
          <dgm:animLvl val="lvl"/>
          <dgm:resizeHandles/>
        </dgm:presLayoutVars>
      </dgm:prSet>
      <dgm:spPr/>
    </dgm:pt>
    <dgm:pt modelId="{19E2213C-0D88-4097-85A5-FBAB1EE3A72A}" type="pres">
      <dgm:prSet presAssocID="{37F39AFA-F282-4AE3-A291-EA23A7E02A42}" presName="hierRoot1" presStyleCnt="0">
        <dgm:presLayoutVars>
          <dgm:hierBranch val="init"/>
        </dgm:presLayoutVars>
      </dgm:prSet>
      <dgm:spPr/>
    </dgm:pt>
    <dgm:pt modelId="{5948987C-ED9B-4B7C-A18F-B1C6F93A349B}" type="pres">
      <dgm:prSet presAssocID="{37F39AFA-F282-4AE3-A291-EA23A7E02A42}" presName="rootComposite1" presStyleCnt="0"/>
      <dgm:spPr/>
    </dgm:pt>
    <dgm:pt modelId="{1F92E72D-21B5-4318-B689-643936474233}" type="pres">
      <dgm:prSet presAssocID="{37F39AFA-F282-4AE3-A291-EA23A7E02A42}" presName="rootText1" presStyleLbl="node0" presStyleIdx="0" presStyleCnt="1" custScaleX="164185" custScaleY="120109" custLinFactNeighborX="-7559" custLinFactNeighborY="-8888">
        <dgm:presLayoutVars>
          <dgm:chPref val="3"/>
        </dgm:presLayoutVars>
      </dgm:prSet>
      <dgm:spPr/>
    </dgm:pt>
    <dgm:pt modelId="{2C699ECB-6883-4A0E-BBE0-6E80211209A4}" type="pres">
      <dgm:prSet presAssocID="{37F39AFA-F282-4AE3-A291-EA23A7E02A42}" presName="rootConnector1" presStyleLbl="node1" presStyleIdx="0" presStyleCnt="0"/>
      <dgm:spPr/>
    </dgm:pt>
    <dgm:pt modelId="{EC33E755-5CE1-465B-98AD-A491F04C449E}" type="pres">
      <dgm:prSet presAssocID="{37F39AFA-F282-4AE3-A291-EA23A7E02A42}" presName="hierChild2" presStyleCnt="0"/>
      <dgm:spPr/>
    </dgm:pt>
    <dgm:pt modelId="{F2B81AA3-62E4-44EE-A43A-DD9982D9B502}" type="pres">
      <dgm:prSet presAssocID="{9C1FC903-FE28-49C2-8DC1-AAD4E31405B1}" presName="Name37" presStyleLbl="parChTrans1D2" presStyleIdx="0" presStyleCnt="5"/>
      <dgm:spPr/>
    </dgm:pt>
    <dgm:pt modelId="{65373F46-FE5E-47F5-8F08-600ED70E2973}" type="pres">
      <dgm:prSet presAssocID="{FDA00813-B38D-4ED0-8A0C-8713325D9F54}" presName="hierRoot2" presStyleCnt="0">
        <dgm:presLayoutVars>
          <dgm:hierBranch val="init"/>
        </dgm:presLayoutVars>
      </dgm:prSet>
      <dgm:spPr/>
    </dgm:pt>
    <dgm:pt modelId="{97BCF4E5-794F-48D2-908E-D5ADB074E09A}" type="pres">
      <dgm:prSet presAssocID="{FDA00813-B38D-4ED0-8A0C-8713325D9F54}" presName="rootComposite" presStyleCnt="0"/>
      <dgm:spPr/>
    </dgm:pt>
    <dgm:pt modelId="{5518C378-7243-4139-9BF0-633AA58E033B}" type="pres">
      <dgm:prSet presAssocID="{FDA00813-B38D-4ED0-8A0C-8713325D9F54}" presName="rootText" presStyleLbl="node2" presStyleIdx="0" presStyleCnt="5" custScaleX="153743">
        <dgm:presLayoutVars>
          <dgm:chPref val="3"/>
        </dgm:presLayoutVars>
      </dgm:prSet>
      <dgm:spPr/>
    </dgm:pt>
    <dgm:pt modelId="{6D255124-B80E-4652-B955-61BAD8C38250}" type="pres">
      <dgm:prSet presAssocID="{FDA00813-B38D-4ED0-8A0C-8713325D9F54}" presName="rootConnector" presStyleLbl="node2" presStyleIdx="0" presStyleCnt="5"/>
      <dgm:spPr/>
    </dgm:pt>
    <dgm:pt modelId="{ABCFF42B-8864-4CFF-B731-15586A91D57A}" type="pres">
      <dgm:prSet presAssocID="{FDA00813-B38D-4ED0-8A0C-8713325D9F54}" presName="hierChild4" presStyleCnt="0"/>
      <dgm:spPr/>
    </dgm:pt>
    <dgm:pt modelId="{493774C4-408D-4A10-A1CE-F0365E005F55}" type="pres">
      <dgm:prSet presAssocID="{FDA00813-B38D-4ED0-8A0C-8713325D9F54}" presName="hierChild5" presStyleCnt="0"/>
      <dgm:spPr/>
    </dgm:pt>
    <dgm:pt modelId="{93502BCF-532D-4E31-ABA6-D3156B186DB1}" type="pres">
      <dgm:prSet presAssocID="{AA99F3BE-1534-401A-AD1C-7EB4075BBF49}" presName="Name37" presStyleLbl="parChTrans1D2" presStyleIdx="1" presStyleCnt="5"/>
      <dgm:spPr/>
    </dgm:pt>
    <dgm:pt modelId="{3C001186-38E4-4DCB-9D57-266A47C9E515}" type="pres">
      <dgm:prSet presAssocID="{DCC21310-6030-4891-A502-C106B8D0799A}" presName="hierRoot2" presStyleCnt="0">
        <dgm:presLayoutVars>
          <dgm:hierBranch val="init"/>
        </dgm:presLayoutVars>
      </dgm:prSet>
      <dgm:spPr/>
    </dgm:pt>
    <dgm:pt modelId="{69E64BF1-8636-4274-A408-005FE10609BA}" type="pres">
      <dgm:prSet presAssocID="{DCC21310-6030-4891-A502-C106B8D0799A}" presName="rootComposite" presStyleCnt="0"/>
      <dgm:spPr/>
    </dgm:pt>
    <dgm:pt modelId="{81A4713C-E446-4642-BD06-F4A6CE7D7D7F}" type="pres">
      <dgm:prSet presAssocID="{DCC21310-6030-4891-A502-C106B8D0799A}" presName="rootText" presStyleLbl="node2" presStyleIdx="1" presStyleCnt="5">
        <dgm:presLayoutVars>
          <dgm:chPref val="3"/>
        </dgm:presLayoutVars>
      </dgm:prSet>
      <dgm:spPr/>
    </dgm:pt>
    <dgm:pt modelId="{A215786A-3672-4579-A5E5-90294DDE773A}" type="pres">
      <dgm:prSet presAssocID="{DCC21310-6030-4891-A502-C106B8D0799A}" presName="rootConnector" presStyleLbl="node2" presStyleIdx="1" presStyleCnt="5"/>
      <dgm:spPr/>
    </dgm:pt>
    <dgm:pt modelId="{C381D2CC-7404-4C28-A09D-5F28C3CA8E81}" type="pres">
      <dgm:prSet presAssocID="{DCC21310-6030-4891-A502-C106B8D0799A}" presName="hierChild4" presStyleCnt="0"/>
      <dgm:spPr/>
    </dgm:pt>
    <dgm:pt modelId="{2F59444D-A923-489F-8AB5-8E904A59DFE2}" type="pres">
      <dgm:prSet presAssocID="{DCC21310-6030-4891-A502-C106B8D0799A}" presName="hierChild5" presStyleCnt="0"/>
      <dgm:spPr/>
    </dgm:pt>
    <dgm:pt modelId="{7EEB1966-EC88-4CEB-A215-8BBB6C78FC89}" type="pres">
      <dgm:prSet presAssocID="{95D6F458-4AE6-4676-93B8-3B5D62831B81}" presName="Name37" presStyleLbl="parChTrans1D2" presStyleIdx="2" presStyleCnt="5"/>
      <dgm:spPr/>
    </dgm:pt>
    <dgm:pt modelId="{7D3271D5-31CD-4498-9F91-22F9D69EFBE5}" type="pres">
      <dgm:prSet presAssocID="{E9CD7988-402B-4621-B5A9-774DF82FA40B}" presName="hierRoot2" presStyleCnt="0">
        <dgm:presLayoutVars>
          <dgm:hierBranch val="init"/>
        </dgm:presLayoutVars>
      </dgm:prSet>
      <dgm:spPr/>
    </dgm:pt>
    <dgm:pt modelId="{E3E281EB-3E74-43D0-A999-AE27042F6509}" type="pres">
      <dgm:prSet presAssocID="{E9CD7988-402B-4621-B5A9-774DF82FA40B}" presName="rootComposite" presStyleCnt="0"/>
      <dgm:spPr/>
    </dgm:pt>
    <dgm:pt modelId="{9CB7369C-8CDF-4BFA-9B5E-1D115F2B3F1C}" type="pres">
      <dgm:prSet presAssocID="{E9CD7988-402B-4621-B5A9-774DF82FA40B}" presName="rootText" presStyleLbl="node2" presStyleIdx="2" presStyleCnt="5">
        <dgm:presLayoutVars>
          <dgm:chPref val="3"/>
        </dgm:presLayoutVars>
      </dgm:prSet>
      <dgm:spPr/>
    </dgm:pt>
    <dgm:pt modelId="{95C04D23-C01E-48D0-AA3B-8BE0F2D96C95}" type="pres">
      <dgm:prSet presAssocID="{E9CD7988-402B-4621-B5A9-774DF82FA40B}" presName="rootConnector" presStyleLbl="node2" presStyleIdx="2" presStyleCnt="5"/>
      <dgm:spPr/>
    </dgm:pt>
    <dgm:pt modelId="{8BAD9337-8C4F-437A-A147-EB538EADEF7F}" type="pres">
      <dgm:prSet presAssocID="{E9CD7988-402B-4621-B5A9-774DF82FA40B}" presName="hierChild4" presStyleCnt="0"/>
      <dgm:spPr/>
    </dgm:pt>
    <dgm:pt modelId="{6A7AA39F-B631-4360-9C50-6C4D6F8FA9BA}" type="pres">
      <dgm:prSet presAssocID="{E9CD7988-402B-4621-B5A9-774DF82FA40B}" presName="hierChild5" presStyleCnt="0"/>
      <dgm:spPr/>
    </dgm:pt>
    <dgm:pt modelId="{5430A6E0-4B6C-4E0B-9705-E43FB1ABD411}" type="pres">
      <dgm:prSet presAssocID="{EFA8C49B-3A46-4EB9-951C-0C677FFF05B9}" presName="Name37" presStyleLbl="parChTrans1D2" presStyleIdx="3" presStyleCnt="5"/>
      <dgm:spPr/>
    </dgm:pt>
    <dgm:pt modelId="{297D6F3C-6D38-4BDE-AF9D-E3887F5A9387}" type="pres">
      <dgm:prSet presAssocID="{4642F70D-74FE-4262-B494-1D2E169ADAE1}" presName="hierRoot2" presStyleCnt="0">
        <dgm:presLayoutVars>
          <dgm:hierBranch val="init"/>
        </dgm:presLayoutVars>
      </dgm:prSet>
      <dgm:spPr/>
    </dgm:pt>
    <dgm:pt modelId="{4576BFA4-8692-46CB-8806-C2297836EE8F}" type="pres">
      <dgm:prSet presAssocID="{4642F70D-74FE-4262-B494-1D2E169ADAE1}" presName="rootComposite" presStyleCnt="0"/>
      <dgm:spPr/>
    </dgm:pt>
    <dgm:pt modelId="{4CBC7352-721A-4923-9277-3962E598920A}" type="pres">
      <dgm:prSet presAssocID="{4642F70D-74FE-4262-B494-1D2E169ADAE1}" presName="rootText" presStyleLbl="node2" presStyleIdx="3" presStyleCnt="5">
        <dgm:presLayoutVars>
          <dgm:chPref val="3"/>
        </dgm:presLayoutVars>
      </dgm:prSet>
      <dgm:spPr/>
    </dgm:pt>
    <dgm:pt modelId="{EA31F0E0-9531-48EB-991D-7346E62D3464}" type="pres">
      <dgm:prSet presAssocID="{4642F70D-74FE-4262-B494-1D2E169ADAE1}" presName="rootConnector" presStyleLbl="node2" presStyleIdx="3" presStyleCnt="5"/>
      <dgm:spPr/>
    </dgm:pt>
    <dgm:pt modelId="{E1E0BDE1-1F13-4D1D-B930-D5C0F3106A69}" type="pres">
      <dgm:prSet presAssocID="{4642F70D-74FE-4262-B494-1D2E169ADAE1}" presName="hierChild4" presStyleCnt="0"/>
      <dgm:spPr/>
    </dgm:pt>
    <dgm:pt modelId="{326927B1-3B4F-47AB-9D45-03EF97D094F5}" type="pres">
      <dgm:prSet presAssocID="{4642F70D-74FE-4262-B494-1D2E169ADAE1}" presName="hierChild5" presStyleCnt="0"/>
      <dgm:spPr/>
    </dgm:pt>
    <dgm:pt modelId="{E32F0FE9-71F9-42B4-99EC-A4A3992E1572}" type="pres">
      <dgm:prSet presAssocID="{EF2CAE5F-A2FC-4446-8BB6-162E81C80E99}" presName="Name37" presStyleLbl="parChTrans1D2" presStyleIdx="4" presStyleCnt="5"/>
      <dgm:spPr/>
    </dgm:pt>
    <dgm:pt modelId="{4D2CF8B0-E85D-47E5-9B6C-9173724FC0A7}" type="pres">
      <dgm:prSet presAssocID="{8320AE8D-F253-4283-BD0F-CBD4D8292F3E}" presName="hierRoot2" presStyleCnt="0">
        <dgm:presLayoutVars>
          <dgm:hierBranch val="init"/>
        </dgm:presLayoutVars>
      </dgm:prSet>
      <dgm:spPr/>
    </dgm:pt>
    <dgm:pt modelId="{89ADB44A-0887-44DF-8FB4-15CBB7A7A69E}" type="pres">
      <dgm:prSet presAssocID="{8320AE8D-F253-4283-BD0F-CBD4D8292F3E}" presName="rootComposite" presStyleCnt="0"/>
      <dgm:spPr/>
    </dgm:pt>
    <dgm:pt modelId="{640BD3AE-6820-435B-A2A4-E4165CC2ACD4}" type="pres">
      <dgm:prSet presAssocID="{8320AE8D-F253-4283-BD0F-CBD4D8292F3E}" presName="rootText" presStyleLbl="node2" presStyleIdx="4" presStyleCnt="5">
        <dgm:presLayoutVars>
          <dgm:chPref val="3"/>
        </dgm:presLayoutVars>
      </dgm:prSet>
      <dgm:spPr/>
    </dgm:pt>
    <dgm:pt modelId="{65E5CF78-4BC2-424F-A728-D69D5D85A9EA}" type="pres">
      <dgm:prSet presAssocID="{8320AE8D-F253-4283-BD0F-CBD4D8292F3E}" presName="rootConnector" presStyleLbl="node2" presStyleIdx="4" presStyleCnt="5"/>
      <dgm:spPr/>
    </dgm:pt>
    <dgm:pt modelId="{01F38DCF-FA72-4692-B9C4-CDA99B49016A}" type="pres">
      <dgm:prSet presAssocID="{8320AE8D-F253-4283-BD0F-CBD4D8292F3E}" presName="hierChild4" presStyleCnt="0"/>
      <dgm:spPr/>
    </dgm:pt>
    <dgm:pt modelId="{E5432A6B-4D37-43DA-8E60-C3883AB5E254}" type="pres">
      <dgm:prSet presAssocID="{8320AE8D-F253-4283-BD0F-CBD4D8292F3E}" presName="hierChild5" presStyleCnt="0"/>
      <dgm:spPr/>
    </dgm:pt>
    <dgm:pt modelId="{A938357B-8409-42AF-B3DD-8B95A4D3CBE9}" type="pres">
      <dgm:prSet presAssocID="{37F39AFA-F282-4AE3-A291-EA23A7E02A42}" presName="hierChild3" presStyleCnt="0"/>
      <dgm:spPr/>
    </dgm:pt>
  </dgm:ptLst>
  <dgm:cxnLst>
    <dgm:cxn modelId="{CB66421D-C497-4833-AA94-B9E36FFF90F4}" type="presOf" srcId="{AA99F3BE-1534-401A-AD1C-7EB4075BBF49}" destId="{93502BCF-532D-4E31-ABA6-D3156B186DB1}" srcOrd="0" destOrd="0" presId="urn:microsoft.com/office/officeart/2005/8/layout/orgChart1"/>
    <dgm:cxn modelId="{E8B2E127-CD81-4EB3-B871-08A13BEDE8C5}" srcId="{37F39AFA-F282-4AE3-A291-EA23A7E02A42}" destId="{FDA00813-B38D-4ED0-8A0C-8713325D9F54}" srcOrd="0" destOrd="0" parTransId="{9C1FC903-FE28-49C2-8DC1-AAD4E31405B1}" sibTransId="{D54310A5-2A20-41D6-974A-FB07804C3BF4}"/>
    <dgm:cxn modelId="{9CD08328-E523-48C8-95B8-709A46248E6C}" srcId="{37F39AFA-F282-4AE3-A291-EA23A7E02A42}" destId="{DCC21310-6030-4891-A502-C106B8D0799A}" srcOrd="1" destOrd="0" parTransId="{AA99F3BE-1534-401A-AD1C-7EB4075BBF49}" sibTransId="{30151303-4FC1-48C2-8505-7CBCA63D30B7}"/>
    <dgm:cxn modelId="{A0B66B2C-C2A1-47AC-A8CD-FEF28F6A2224}" type="presOf" srcId="{E9CD7988-402B-4621-B5A9-774DF82FA40B}" destId="{9CB7369C-8CDF-4BFA-9B5E-1D115F2B3F1C}" srcOrd="0" destOrd="0" presId="urn:microsoft.com/office/officeart/2005/8/layout/orgChart1"/>
    <dgm:cxn modelId="{4009C231-96ED-4B38-8618-ECAD4151E063}" type="presOf" srcId="{DCC21310-6030-4891-A502-C106B8D0799A}" destId="{A215786A-3672-4579-A5E5-90294DDE773A}" srcOrd="1" destOrd="0" presId="urn:microsoft.com/office/officeart/2005/8/layout/orgChart1"/>
    <dgm:cxn modelId="{AF865F35-61C1-45D7-8D90-1C3B0310E087}" type="presOf" srcId="{5F7CD4E6-0E92-4582-93DA-D04143F13390}" destId="{4A08A826-7BDF-4E0B-B8C0-841889D33943}" srcOrd="0" destOrd="0" presId="urn:microsoft.com/office/officeart/2005/8/layout/orgChart1"/>
    <dgm:cxn modelId="{B0AFD365-230C-4691-BD1D-8A3103790809}" type="presOf" srcId="{8320AE8D-F253-4283-BD0F-CBD4D8292F3E}" destId="{65E5CF78-4BC2-424F-A728-D69D5D85A9EA}" srcOrd="1" destOrd="0" presId="urn:microsoft.com/office/officeart/2005/8/layout/orgChart1"/>
    <dgm:cxn modelId="{EE07F04E-F54B-42A0-867F-2CF20745CAE6}" type="presOf" srcId="{FDA00813-B38D-4ED0-8A0C-8713325D9F54}" destId="{6D255124-B80E-4652-B955-61BAD8C38250}" srcOrd="1" destOrd="0" presId="urn:microsoft.com/office/officeart/2005/8/layout/orgChart1"/>
    <dgm:cxn modelId="{B473BD71-743B-4AB5-B433-4C381DAD79F8}" type="presOf" srcId="{8320AE8D-F253-4283-BD0F-CBD4D8292F3E}" destId="{640BD3AE-6820-435B-A2A4-E4165CC2ACD4}" srcOrd="0" destOrd="0" presId="urn:microsoft.com/office/officeart/2005/8/layout/orgChart1"/>
    <dgm:cxn modelId="{72A89C53-AE1E-4AF6-B642-BE78ECB5A24B}" srcId="{37F39AFA-F282-4AE3-A291-EA23A7E02A42}" destId="{4642F70D-74FE-4262-B494-1D2E169ADAE1}" srcOrd="3" destOrd="0" parTransId="{EFA8C49B-3A46-4EB9-951C-0C677FFF05B9}" sibTransId="{DC1CFC17-0F90-47E2-9322-01437F7879B9}"/>
    <dgm:cxn modelId="{047D3F59-AF32-4358-9EFB-F64860BD64C7}" srcId="{37F39AFA-F282-4AE3-A291-EA23A7E02A42}" destId="{E9CD7988-402B-4621-B5A9-774DF82FA40B}" srcOrd="2" destOrd="0" parTransId="{95D6F458-4AE6-4676-93B8-3B5D62831B81}" sibTransId="{2FA4E422-76C7-4A3A-852A-19FFAA8B1B2A}"/>
    <dgm:cxn modelId="{C4683C80-17E3-4D4B-B285-A7BAD11DDD1F}" type="presOf" srcId="{E9CD7988-402B-4621-B5A9-774DF82FA40B}" destId="{95C04D23-C01E-48D0-AA3B-8BE0F2D96C95}" srcOrd="1" destOrd="0" presId="urn:microsoft.com/office/officeart/2005/8/layout/orgChart1"/>
    <dgm:cxn modelId="{871C8A80-BF91-4C78-873D-88A3F1B310EF}" type="presOf" srcId="{DCC21310-6030-4891-A502-C106B8D0799A}" destId="{81A4713C-E446-4642-BD06-F4A6CE7D7D7F}" srcOrd="0" destOrd="0" presId="urn:microsoft.com/office/officeart/2005/8/layout/orgChart1"/>
    <dgm:cxn modelId="{5E28CC82-BF38-4F94-AD12-640637FF6524}" type="presOf" srcId="{95D6F458-4AE6-4676-93B8-3B5D62831B81}" destId="{7EEB1966-EC88-4CEB-A215-8BBB6C78FC89}" srcOrd="0" destOrd="0" presId="urn:microsoft.com/office/officeart/2005/8/layout/orgChart1"/>
    <dgm:cxn modelId="{1C16B58E-0C68-4A51-BCCA-7C34B8DD1195}" type="presOf" srcId="{9C1FC903-FE28-49C2-8DC1-AAD4E31405B1}" destId="{F2B81AA3-62E4-44EE-A43A-DD9982D9B502}" srcOrd="0" destOrd="0" presId="urn:microsoft.com/office/officeart/2005/8/layout/orgChart1"/>
    <dgm:cxn modelId="{734F2792-E224-4B38-95CA-1E5CCAF2600C}" type="presOf" srcId="{37F39AFA-F282-4AE3-A291-EA23A7E02A42}" destId="{1F92E72D-21B5-4318-B689-643936474233}" srcOrd="0" destOrd="0" presId="urn:microsoft.com/office/officeart/2005/8/layout/orgChart1"/>
    <dgm:cxn modelId="{5C8FFA9A-0B08-4ADA-9323-1CF5B78AF4FF}" type="presOf" srcId="{4642F70D-74FE-4262-B494-1D2E169ADAE1}" destId="{4CBC7352-721A-4923-9277-3962E598920A}" srcOrd="0" destOrd="0" presId="urn:microsoft.com/office/officeart/2005/8/layout/orgChart1"/>
    <dgm:cxn modelId="{E437B5A4-AD76-4893-9B33-3BECC901C0D1}" srcId="{37F39AFA-F282-4AE3-A291-EA23A7E02A42}" destId="{8320AE8D-F253-4283-BD0F-CBD4D8292F3E}" srcOrd="4" destOrd="0" parTransId="{EF2CAE5F-A2FC-4446-8BB6-162E81C80E99}" sibTransId="{EDC8096E-E2F8-4857-B2A2-4F7C44FF15CD}"/>
    <dgm:cxn modelId="{AF9803BB-8770-447E-A618-915728443DB4}" type="presOf" srcId="{EF2CAE5F-A2FC-4446-8BB6-162E81C80E99}" destId="{E32F0FE9-71F9-42B4-99EC-A4A3992E1572}" srcOrd="0" destOrd="0" presId="urn:microsoft.com/office/officeart/2005/8/layout/orgChart1"/>
    <dgm:cxn modelId="{327A02C2-D7E4-409A-99B1-BD263400F244}" srcId="{5F7CD4E6-0E92-4582-93DA-D04143F13390}" destId="{37F39AFA-F282-4AE3-A291-EA23A7E02A42}" srcOrd="0" destOrd="0" parTransId="{E6DD2E37-04A6-4604-9187-058356FBACBD}" sibTransId="{868B0C4A-F711-45C6-8452-FEE137BFFC22}"/>
    <dgm:cxn modelId="{66AE5ECD-6175-4121-A918-5DD2E6717FE6}" type="presOf" srcId="{EFA8C49B-3A46-4EB9-951C-0C677FFF05B9}" destId="{5430A6E0-4B6C-4E0B-9705-E43FB1ABD411}" srcOrd="0" destOrd="0" presId="urn:microsoft.com/office/officeart/2005/8/layout/orgChart1"/>
    <dgm:cxn modelId="{0DF9ADCE-8DC5-47BC-833B-CA45D55138E8}" type="presOf" srcId="{FDA00813-B38D-4ED0-8A0C-8713325D9F54}" destId="{5518C378-7243-4139-9BF0-633AA58E033B}" srcOrd="0" destOrd="0" presId="urn:microsoft.com/office/officeart/2005/8/layout/orgChart1"/>
    <dgm:cxn modelId="{2C67FBCE-0574-40FA-B5CB-60A24B17D07B}" type="presOf" srcId="{4642F70D-74FE-4262-B494-1D2E169ADAE1}" destId="{EA31F0E0-9531-48EB-991D-7346E62D3464}" srcOrd="1" destOrd="0" presId="urn:microsoft.com/office/officeart/2005/8/layout/orgChart1"/>
    <dgm:cxn modelId="{C31D0FF1-3C2D-4657-A33A-825BF9CE2D68}" type="presOf" srcId="{37F39AFA-F282-4AE3-A291-EA23A7E02A42}" destId="{2C699ECB-6883-4A0E-BBE0-6E80211209A4}" srcOrd="1" destOrd="0" presId="urn:microsoft.com/office/officeart/2005/8/layout/orgChart1"/>
    <dgm:cxn modelId="{9285125E-F818-4590-B9A4-9A014F1CB6BA}" type="presParOf" srcId="{4A08A826-7BDF-4E0B-B8C0-841889D33943}" destId="{19E2213C-0D88-4097-85A5-FBAB1EE3A72A}" srcOrd="0" destOrd="0" presId="urn:microsoft.com/office/officeart/2005/8/layout/orgChart1"/>
    <dgm:cxn modelId="{6FFC70E8-09D9-4369-B72A-C5316B9200E7}" type="presParOf" srcId="{19E2213C-0D88-4097-85A5-FBAB1EE3A72A}" destId="{5948987C-ED9B-4B7C-A18F-B1C6F93A349B}" srcOrd="0" destOrd="0" presId="urn:microsoft.com/office/officeart/2005/8/layout/orgChart1"/>
    <dgm:cxn modelId="{6A34D5D4-21C5-4E81-8183-A8D868119D5C}" type="presParOf" srcId="{5948987C-ED9B-4B7C-A18F-B1C6F93A349B}" destId="{1F92E72D-21B5-4318-B689-643936474233}" srcOrd="0" destOrd="0" presId="urn:microsoft.com/office/officeart/2005/8/layout/orgChart1"/>
    <dgm:cxn modelId="{A16F85E3-2B95-4F2F-BCBC-68985173512B}" type="presParOf" srcId="{5948987C-ED9B-4B7C-A18F-B1C6F93A349B}" destId="{2C699ECB-6883-4A0E-BBE0-6E80211209A4}" srcOrd="1" destOrd="0" presId="urn:microsoft.com/office/officeart/2005/8/layout/orgChart1"/>
    <dgm:cxn modelId="{BDBCADEC-B9F2-46EC-B1EF-86D4E2EFBB14}" type="presParOf" srcId="{19E2213C-0D88-4097-85A5-FBAB1EE3A72A}" destId="{EC33E755-5CE1-465B-98AD-A491F04C449E}" srcOrd="1" destOrd="0" presId="urn:microsoft.com/office/officeart/2005/8/layout/orgChart1"/>
    <dgm:cxn modelId="{4BFABC49-FCCD-42AD-A23F-94183E2A2397}" type="presParOf" srcId="{EC33E755-5CE1-465B-98AD-A491F04C449E}" destId="{F2B81AA3-62E4-44EE-A43A-DD9982D9B502}" srcOrd="0" destOrd="0" presId="urn:microsoft.com/office/officeart/2005/8/layout/orgChart1"/>
    <dgm:cxn modelId="{BC9F1CE2-FD16-42D8-9011-0FCE8306AE9D}" type="presParOf" srcId="{EC33E755-5CE1-465B-98AD-A491F04C449E}" destId="{65373F46-FE5E-47F5-8F08-600ED70E2973}" srcOrd="1" destOrd="0" presId="urn:microsoft.com/office/officeart/2005/8/layout/orgChart1"/>
    <dgm:cxn modelId="{84269EFC-E9CC-447A-BB09-782DA731EFFB}" type="presParOf" srcId="{65373F46-FE5E-47F5-8F08-600ED70E2973}" destId="{97BCF4E5-794F-48D2-908E-D5ADB074E09A}" srcOrd="0" destOrd="0" presId="urn:microsoft.com/office/officeart/2005/8/layout/orgChart1"/>
    <dgm:cxn modelId="{46389C5C-67EF-4029-A2FD-54C6095D850F}" type="presParOf" srcId="{97BCF4E5-794F-48D2-908E-D5ADB074E09A}" destId="{5518C378-7243-4139-9BF0-633AA58E033B}" srcOrd="0" destOrd="0" presId="urn:microsoft.com/office/officeart/2005/8/layout/orgChart1"/>
    <dgm:cxn modelId="{B0C92E72-A172-45B2-A27B-AC01DE0FC20F}" type="presParOf" srcId="{97BCF4E5-794F-48D2-908E-D5ADB074E09A}" destId="{6D255124-B80E-4652-B955-61BAD8C38250}" srcOrd="1" destOrd="0" presId="urn:microsoft.com/office/officeart/2005/8/layout/orgChart1"/>
    <dgm:cxn modelId="{5227D4AB-C504-435D-97B7-72F5D46095CA}" type="presParOf" srcId="{65373F46-FE5E-47F5-8F08-600ED70E2973}" destId="{ABCFF42B-8864-4CFF-B731-15586A91D57A}" srcOrd="1" destOrd="0" presId="urn:microsoft.com/office/officeart/2005/8/layout/orgChart1"/>
    <dgm:cxn modelId="{1F208A67-D2BA-40C7-94CB-4659D353C9FF}" type="presParOf" srcId="{65373F46-FE5E-47F5-8F08-600ED70E2973}" destId="{493774C4-408D-4A10-A1CE-F0365E005F55}" srcOrd="2" destOrd="0" presId="urn:microsoft.com/office/officeart/2005/8/layout/orgChart1"/>
    <dgm:cxn modelId="{ED584724-A815-4281-A6FA-771C32C367CF}" type="presParOf" srcId="{EC33E755-5CE1-465B-98AD-A491F04C449E}" destId="{93502BCF-532D-4E31-ABA6-D3156B186DB1}" srcOrd="2" destOrd="0" presId="urn:microsoft.com/office/officeart/2005/8/layout/orgChart1"/>
    <dgm:cxn modelId="{057701F8-D3FF-4962-B2AC-90BA2C4E0CF3}" type="presParOf" srcId="{EC33E755-5CE1-465B-98AD-A491F04C449E}" destId="{3C001186-38E4-4DCB-9D57-266A47C9E515}" srcOrd="3" destOrd="0" presId="urn:microsoft.com/office/officeart/2005/8/layout/orgChart1"/>
    <dgm:cxn modelId="{9D6B7E40-9E7B-4A78-AD3C-5782A3C0A0E7}" type="presParOf" srcId="{3C001186-38E4-4DCB-9D57-266A47C9E515}" destId="{69E64BF1-8636-4274-A408-005FE10609BA}" srcOrd="0" destOrd="0" presId="urn:microsoft.com/office/officeart/2005/8/layout/orgChart1"/>
    <dgm:cxn modelId="{0C6AD64B-35DD-4E5C-ACE8-C528651B43DC}" type="presParOf" srcId="{69E64BF1-8636-4274-A408-005FE10609BA}" destId="{81A4713C-E446-4642-BD06-F4A6CE7D7D7F}" srcOrd="0" destOrd="0" presId="urn:microsoft.com/office/officeart/2005/8/layout/orgChart1"/>
    <dgm:cxn modelId="{08ED174C-1D23-44F8-AA9F-6CE14BE42D4E}" type="presParOf" srcId="{69E64BF1-8636-4274-A408-005FE10609BA}" destId="{A215786A-3672-4579-A5E5-90294DDE773A}" srcOrd="1" destOrd="0" presId="urn:microsoft.com/office/officeart/2005/8/layout/orgChart1"/>
    <dgm:cxn modelId="{F9E9CC1E-FD99-4B7D-8FB0-33AB979F78FF}" type="presParOf" srcId="{3C001186-38E4-4DCB-9D57-266A47C9E515}" destId="{C381D2CC-7404-4C28-A09D-5F28C3CA8E81}" srcOrd="1" destOrd="0" presId="urn:microsoft.com/office/officeart/2005/8/layout/orgChart1"/>
    <dgm:cxn modelId="{A80CFA4F-6C74-4F97-BFDD-709298806DFA}" type="presParOf" srcId="{3C001186-38E4-4DCB-9D57-266A47C9E515}" destId="{2F59444D-A923-489F-8AB5-8E904A59DFE2}" srcOrd="2" destOrd="0" presId="urn:microsoft.com/office/officeart/2005/8/layout/orgChart1"/>
    <dgm:cxn modelId="{1491BDCE-1812-402C-BED4-32ADBC87DA8C}" type="presParOf" srcId="{EC33E755-5CE1-465B-98AD-A491F04C449E}" destId="{7EEB1966-EC88-4CEB-A215-8BBB6C78FC89}" srcOrd="4" destOrd="0" presId="urn:microsoft.com/office/officeart/2005/8/layout/orgChart1"/>
    <dgm:cxn modelId="{E5203C22-D3F6-43A0-BD6D-6AA7CF2BAFE5}" type="presParOf" srcId="{EC33E755-5CE1-465B-98AD-A491F04C449E}" destId="{7D3271D5-31CD-4498-9F91-22F9D69EFBE5}" srcOrd="5" destOrd="0" presId="urn:microsoft.com/office/officeart/2005/8/layout/orgChart1"/>
    <dgm:cxn modelId="{484C9EC7-7DE4-4045-8121-17BA5791897C}" type="presParOf" srcId="{7D3271D5-31CD-4498-9F91-22F9D69EFBE5}" destId="{E3E281EB-3E74-43D0-A999-AE27042F6509}" srcOrd="0" destOrd="0" presId="urn:microsoft.com/office/officeart/2005/8/layout/orgChart1"/>
    <dgm:cxn modelId="{B0CECFA3-C4D9-454E-82D4-3B0028EA9956}" type="presParOf" srcId="{E3E281EB-3E74-43D0-A999-AE27042F6509}" destId="{9CB7369C-8CDF-4BFA-9B5E-1D115F2B3F1C}" srcOrd="0" destOrd="0" presId="urn:microsoft.com/office/officeart/2005/8/layout/orgChart1"/>
    <dgm:cxn modelId="{55CB6AB6-E5BB-4490-9EBF-2793D529C2DE}" type="presParOf" srcId="{E3E281EB-3E74-43D0-A999-AE27042F6509}" destId="{95C04D23-C01E-48D0-AA3B-8BE0F2D96C95}" srcOrd="1" destOrd="0" presId="urn:microsoft.com/office/officeart/2005/8/layout/orgChart1"/>
    <dgm:cxn modelId="{05E02DDB-25AF-4BD4-B27A-2F0E9FF4360B}" type="presParOf" srcId="{7D3271D5-31CD-4498-9F91-22F9D69EFBE5}" destId="{8BAD9337-8C4F-437A-A147-EB538EADEF7F}" srcOrd="1" destOrd="0" presId="urn:microsoft.com/office/officeart/2005/8/layout/orgChart1"/>
    <dgm:cxn modelId="{6444FD43-1D8B-42B4-A934-2DC4D5B140E8}" type="presParOf" srcId="{7D3271D5-31CD-4498-9F91-22F9D69EFBE5}" destId="{6A7AA39F-B631-4360-9C50-6C4D6F8FA9BA}" srcOrd="2" destOrd="0" presId="urn:microsoft.com/office/officeart/2005/8/layout/orgChart1"/>
    <dgm:cxn modelId="{817FC307-CC33-4A59-83D0-BDCA89BD4456}" type="presParOf" srcId="{EC33E755-5CE1-465B-98AD-A491F04C449E}" destId="{5430A6E0-4B6C-4E0B-9705-E43FB1ABD411}" srcOrd="6" destOrd="0" presId="urn:microsoft.com/office/officeart/2005/8/layout/orgChart1"/>
    <dgm:cxn modelId="{CF7DDED3-CF7F-4037-AA09-412A3DFEED3B}" type="presParOf" srcId="{EC33E755-5CE1-465B-98AD-A491F04C449E}" destId="{297D6F3C-6D38-4BDE-AF9D-E3887F5A9387}" srcOrd="7" destOrd="0" presId="urn:microsoft.com/office/officeart/2005/8/layout/orgChart1"/>
    <dgm:cxn modelId="{807B1F32-9435-42F4-8F1D-6D393CF80C2F}" type="presParOf" srcId="{297D6F3C-6D38-4BDE-AF9D-E3887F5A9387}" destId="{4576BFA4-8692-46CB-8806-C2297836EE8F}" srcOrd="0" destOrd="0" presId="urn:microsoft.com/office/officeart/2005/8/layout/orgChart1"/>
    <dgm:cxn modelId="{CFDAF059-9135-4004-8BC2-063B7CB438B2}" type="presParOf" srcId="{4576BFA4-8692-46CB-8806-C2297836EE8F}" destId="{4CBC7352-721A-4923-9277-3962E598920A}" srcOrd="0" destOrd="0" presId="urn:microsoft.com/office/officeart/2005/8/layout/orgChart1"/>
    <dgm:cxn modelId="{B07158F7-C90C-44BB-8754-AF3FA95A8745}" type="presParOf" srcId="{4576BFA4-8692-46CB-8806-C2297836EE8F}" destId="{EA31F0E0-9531-48EB-991D-7346E62D3464}" srcOrd="1" destOrd="0" presId="urn:microsoft.com/office/officeart/2005/8/layout/orgChart1"/>
    <dgm:cxn modelId="{3453080C-34E0-4C2D-99A4-C1F49A1A2C34}" type="presParOf" srcId="{297D6F3C-6D38-4BDE-AF9D-E3887F5A9387}" destId="{E1E0BDE1-1F13-4D1D-B930-D5C0F3106A69}" srcOrd="1" destOrd="0" presId="urn:microsoft.com/office/officeart/2005/8/layout/orgChart1"/>
    <dgm:cxn modelId="{CA23B935-64DE-4A6B-930B-047E79DC9D3F}" type="presParOf" srcId="{297D6F3C-6D38-4BDE-AF9D-E3887F5A9387}" destId="{326927B1-3B4F-47AB-9D45-03EF97D094F5}" srcOrd="2" destOrd="0" presId="urn:microsoft.com/office/officeart/2005/8/layout/orgChart1"/>
    <dgm:cxn modelId="{1ACD8F73-A30D-4A1B-88DF-B66E93B15E56}" type="presParOf" srcId="{EC33E755-5CE1-465B-98AD-A491F04C449E}" destId="{E32F0FE9-71F9-42B4-99EC-A4A3992E1572}" srcOrd="8" destOrd="0" presId="urn:microsoft.com/office/officeart/2005/8/layout/orgChart1"/>
    <dgm:cxn modelId="{915723A6-0399-4157-86E9-27B3BEC7F48E}" type="presParOf" srcId="{EC33E755-5CE1-465B-98AD-A491F04C449E}" destId="{4D2CF8B0-E85D-47E5-9B6C-9173724FC0A7}" srcOrd="9" destOrd="0" presId="urn:microsoft.com/office/officeart/2005/8/layout/orgChart1"/>
    <dgm:cxn modelId="{8225627E-712E-4D21-8F8A-6616D4640BF7}" type="presParOf" srcId="{4D2CF8B0-E85D-47E5-9B6C-9173724FC0A7}" destId="{89ADB44A-0887-44DF-8FB4-15CBB7A7A69E}" srcOrd="0" destOrd="0" presId="urn:microsoft.com/office/officeart/2005/8/layout/orgChart1"/>
    <dgm:cxn modelId="{9E804221-6E30-4462-9DAE-85AEF0664D63}" type="presParOf" srcId="{89ADB44A-0887-44DF-8FB4-15CBB7A7A69E}" destId="{640BD3AE-6820-435B-A2A4-E4165CC2ACD4}" srcOrd="0" destOrd="0" presId="urn:microsoft.com/office/officeart/2005/8/layout/orgChart1"/>
    <dgm:cxn modelId="{1AE297DA-B5B0-4359-9C56-8D7C81992A31}" type="presParOf" srcId="{89ADB44A-0887-44DF-8FB4-15CBB7A7A69E}" destId="{65E5CF78-4BC2-424F-A728-D69D5D85A9EA}" srcOrd="1" destOrd="0" presId="urn:microsoft.com/office/officeart/2005/8/layout/orgChart1"/>
    <dgm:cxn modelId="{BB2B9B77-FE12-4A54-9BA5-F55402AE5CE2}" type="presParOf" srcId="{4D2CF8B0-E85D-47E5-9B6C-9173724FC0A7}" destId="{01F38DCF-FA72-4692-B9C4-CDA99B49016A}" srcOrd="1" destOrd="0" presId="urn:microsoft.com/office/officeart/2005/8/layout/orgChart1"/>
    <dgm:cxn modelId="{24F5FFD3-DD3C-418B-8B19-E8F5090A2D93}" type="presParOf" srcId="{4D2CF8B0-E85D-47E5-9B6C-9173724FC0A7}" destId="{E5432A6B-4D37-43DA-8E60-C3883AB5E254}" srcOrd="2" destOrd="0" presId="urn:microsoft.com/office/officeart/2005/8/layout/orgChart1"/>
    <dgm:cxn modelId="{D48A4D66-EB1E-4F11-80FF-A24E4CE339E9}" type="presParOf" srcId="{19E2213C-0D88-4097-85A5-FBAB1EE3A72A}" destId="{A938357B-8409-42AF-B3DD-8B95A4D3CBE9}" srcOrd="2" destOrd="0" presId="urn:microsoft.com/office/officeart/2005/8/layout/orgChart1"/>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530D54-50BD-4C83-A5A8-1338AFD3FE6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4CD4AE0-95D1-479F-9612-3BCB20C48CD7}">
      <dgm:prSet phldrT="[Text]" custT="1"/>
      <dgm:spPr>
        <a:solidFill>
          <a:srgbClr val="C00000"/>
        </a:solidFill>
      </dgm:spPr>
      <dgm:t>
        <a:bodyPr/>
        <a:lstStyle/>
        <a:p>
          <a:r>
            <a:rPr lang="en-US" sz="1400" b="1" dirty="0"/>
            <a:t>Social Media Services</a:t>
          </a:r>
        </a:p>
      </dgm:t>
    </dgm:pt>
    <dgm:pt modelId="{B62561EE-35CC-43E3-A603-3A21D3B92C72}" type="parTrans" cxnId="{0D67CA84-C9CE-48C3-AD7D-ECB7C2A9D0D6}">
      <dgm:prSet/>
      <dgm:spPr/>
      <dgm:t>
        <a:bodyPr/>
        <a:lstStyle/>
        <a:p>
          <a:endParaRPr lang="en-US"/>
        </a:p>
      </dgm:t>
    </dgm:pt>
    <dgm:pt modelId="{E0CA80B6-B12C-4B40-9294-DF6B80D13FE5}" type="sibTrans" cxnId="{0D67CA84-C9CE-48C3-AD7D-ECB7C2A9D0D6}">
      <dgm:prSet/>
      <dgm:spPr/>
      <dgm:t>
        <a:bodyPr/>
        <a:lstStyle/>
        <a:p>
          <a:endParaRPr lang="en-US"/>
        </a:p>
      </dgm:t>
    </dgm:pt>
    <dgm:pt modelId="{1D5328D6-815F-4C5A-ADA5-ED66695162C3}">
      <dgm:prSet custT="1"/>
      <dgm:spPr>
        <a:solidFill>
          <a:srgbClr val="16103E"/>
        </a:solidFill>
      </dgm:spPr>
      <dgm:t>
        <a:bodyPr/>
        <a:lstStyle/>
        <a:p>
          <a:r>
            <a:rPr lang="en-US" sz="2700" b="1" dirty="0"/>
            <a:t>Facebook</a:t>
          </a:r>
        </a:p>
      </dgm:t>
    </dgm:pt>
    <dgm:pt modelId="{E3BF847F-548A-49B4-8C0D-41943C6B6B78}" type="sibTrans" cxnId="{E971AA79-C66D-4F5E-A130-A99710E559B5}">
      <dgm:prSet/>
      <dgm:spPr/>
      <dgm:t>
        <a:bodyPr/>
        <a:lstStyle/>
        <a:p>
          <a:endParaRPr lang="en-US"/>
        </a:p>
      </dgm:t>
    </dgm:pt>
    <dgm:pt modelId="{51511E8B-7CB4-4784-B753-8D1A66C94FD6}" type="parTrans" cxnId="{E971AA79-C66D-4F5E-A130-A99710E559B5}">
      <dgm:prSet/>
      <dgm:spPr/>
      <dgm:t>
        <a:bodyPr/>
        <a:lstStyle/>
        <a:p>
          <a:endParaRPr lang="en-US"/>
        </a:p>
      </dgm:t>
    </dgm:pt>
    <dgm:pt modelId="{BE3BEF92-4575-41ED-88DF-68605C14C77F}">
      <dgm:prSet custT="1"/>
      <dgm:spPr>
        <a:solidFill>
          <a:srgbClr val="16103E"/>
        </a:solidFill>
      </dgm:spPr>
      <dgm:t>
        <a:bodyPr/>
        <a:lstStyle/>
        <a:p>
          <a:r>
            <a:rPr lang="en-US" sz="2700" b="1" kern="1200" dirty="0">
              <a:solidFill>
                <a:prstClr val="white"/>
              </a:solidFill>
              <a:latin typeface="Aptos" panose="02110004020202020204"/>
              <a:ea typeface="+mn-ea"/>
              <a:cs typeface="+mn-cs"/>
            </a:rPr>
            <a:t>LinkedIn</a:t>
          </a:r>
        </a:p>
      </dgm:t>
    </dgm:pt>
    <dgm:pt modelId="{DC425EF8-ECA4-4F47-9C37-6897F1E1F1B0}" type="parTrans" cxnId="{8B05AB72-DCF5-4088-9A1F-2F6D2888CB01}">
      <dgm:prSet/>
      <dgm:spPr/>
      <dgm:t>
        <a:bodyPr/>
        <a:lstStyle/>
        <a:p>
          <a:endParaRPr lang="en-US"/>
        </a:p>
      </dgm:t>
    </dgm:pt>
    <dgm:pt modelId="{028106E3-B37A-4D58-A779-1DB5760E73EF}" type="sibTrans" cxnId="{8B05AB72-DCF5-4088-9A1F-2F6D2888CB01}">
      <dgm:prSet/>
      <dgm:spPr/>
      <dgm:t>
        <a:bodyPr/>
        <a:lstStyle/>
        <a:p>
          <a:endParaRPr lang="en-US"/>
        </a:p>
      </dgm:t>
    </dgm:pt>
    <dgm:pt modelId="{DB4B8DB0-7AAA-4C09-9A90-F8CA46EF013C}">
      <dgm:prSet custT="1"/>
      <dgm:spPr>
        <a:solidFill>
          <a:srgbClr val="16103E"/>
        </a:solidFill>
      </dgm:spPr>
      <dgm:t>
        <a:bodyPr/>
        <a:lstStyle/>
        <a:p>
          <a:r>
            <a:rPr lang="en-US" sz="2700" b="1" kern="1200" dirty="0">
              <a:solidFill>
                <a:prstClr val="white"/>
              </a:solidFill>
              <a:latin typeface="Aptos" panose="02110004020202020204"/>
              <a:ea typeface="+mn-ea"/>
              <a:cs typeface="+mn-cs"/>
            </a:rPr>
            <a:t>Twitter</a:t>
          </a:r>
        </a:p>
      </dgm:t>
    </dgm:pt>
    <dgm:pt modelId="{99AAF421-E730-4754-B389-7C7F8EB015F1}" type="parTrans" cxnId="{65CF413A-6BB6-44BE-8065-08D7C018406A}">
      <dgm:prSet/>
      <dgm:spPr/>
      <dgm:t>
        <a:bodyPr/>
        <a:lstStyle/>
        <a:p>
          <a:endParaRPr lang="en-US"/>
        </a:p>
      </dgm:t>
    </dgm:pt>
    <dgm:pt modelId="{697A11CA-CB79-4108-AE6C-5007CE7D47E8}" type="sibTrans" cxnId="{65CF413A-6BB6-44BE-8065-08D7C018406A}">
      <dgm:prSet/>
      <dgm:spPr/>
      <dgm:t>
        <a:bodyPr/>
        <a:lstStyle/>
        <a:p>
          <a:endParaRPr lang="en-US"/>
        </a:p>
      </dgm:t>
    </dgm:pt>
    <dgm:pt modelId="{16546E37-8FE0-4B25-B599-E101415B8E0B}">
      <dgm:prSet custT="1"/>
      <dgm:spPr>
        <a:solidFill>
          <a:srgbClr val="16103E"/>
        </a:solidFill>
      </dgm:spPr>
      <dgm:t>
        <a:bodyPr/>
        <a:lstStyle/>
        <a:p>
          <a:r>
            <a:rPr lang="en-US" sz="2700" b="1" kern="1200" dirty="0">
              <a:solidFill>
                <a:prstClr val="white"/>
              </a:solidFill>
              <a:latin typeface="Aptos" panose="02110004020202020204"/>
              <a:ea typeface="+mn-ea"/>
              <a:cs typeface="+mn-cs"/>
            </a:rPr>
            <a:t>Snapchat</a:t>
          </a:r>
        </a:p>
      </dgm:t>
    </dgm:pt>
    <dgm:pt modelId="{4BB1905B-83E4-4D63-A3B2-661765D5CB1E}" type="parTrans" cxnId="{801F7B8C-0337-42BE-A42E-D0C524C89B9C}">
      <dgm:prSet/>
      <dgm:spPr/>
      <dgm:t>
        <a:bodyPr/>
        <a:lstStyle/>
        <a:p>
          <a:endParaRPr lang="en-US"/>
        </a:p>
      </dgm:t>
    </dgm:pt>
    <dgm:pt modelId="{15019559-4332-4532-B166-D2A38596515A}" type="sibTrans" cxnId="{801F7B8C-0337-42BE-A42E-D0C524C89B9C}">
      <dgm:prSet/>
      <dgm:spPr/>
      <dgm:t>
        <a:bodyPr/>
        <a:lstStyle/>
        <a:p>
          <a:endParaRPr lang="en-US"/>
        </a:p>
      </dgm:t>
    </dgm:pt>
    <dgm:pt modelId="{CCE8CF62-5480-4A1F-9716-10F14B4E826C}">
      <dgm:prSet custT="1"/>
      <dgm:spPr>
        <a:solidFill>
          <a:srgbClr val="16103E"/>
        </a:solidFill>
      </dgm:spPr>
      <dgm:t>
        <a:bodyPr/>
        <a:lstStyle/>
        <a:p>
          <a:r>
            <a:rPr lang="en-US" sz="2700" b="1" kern="1200" dirty="0">
              <a:solidFill>
                <a:prstClr val="white"/>
              </a:solidFill>
              <a:latin typeface="Aptos" panose="02110004020202020204"/>
              <a:ea typeface="+mn-ea"/>
              <a:cs typeface="+mn-cs"/>
            </a:rPr>
            <a:t>TikTok</a:t>
          </a:r>
        </a:p>
      </dgm:t>
    </dgm:pt>
    <dgm:pt modelId="{1B871F74-143C-417C-A0A2-CA8B711EC30A}" type="parTrans" cxnId="{A430CBB4-75D6-4E2F-8F93-FAAAF1C1B65B}">
      <dgm:prSet/>
      <dgm:spPr/>
      <dgm:t>
        <a:bodyPr/>
        <a:lstStyle/>
        <a:p>
          <a:endParaRPr lang="en-US"/>
        </a:p>
      </dgm:t>
    </dgm:pt>
    <dgm:pt modelId="{75711958-76CB-4FCB-8CA4-A89924161E09}" type="sibTrans" cxnId="{A430CBB4-75D6-4E2F-8F93-FAAAF1C1B65B}">
      <dgm:prSet/>
      <dgm:spPr/>
      <dgm:t>
        <a:bodyPr/>
        <a:lstStyle/>
        <a:p>
          <a:endParaRPr lang="en-US"/>
        </a:p>
      </dgm:t>
    </dgm:pt>
    <dgm:pt modelId="{1EE48607-80DC-4876-88EA-B872E86F2B2A}" type="pres">
      <dgm:prSet presAssocID="{1C530D54-50BD-4C83-A5A8-1338AFD3FE6C}" presName="hierChild1" presStyleCnt="0">
        <dgm:presLayoutVars>
          <dgm:orgChart val="1"/>
          <dgm:chPref val="1"/>
          <dgm:dir/>
          <dgm:animOne val="branch"/>
          <dgm:animLvl val="lvl"/>
          <dgm:resizeHandles/>
        </dgm:presLayoutVars>
      </dgm:prSet>
      <dgm:spPr/>
    </dgm:pt>
    <dgm:pt modelId="{510AD5AA-D9C0-47E4-B1CA-D097291EAECF}" type="pres">
      <dgm:prSet presAssocID="{74CD4AE0-95D1-479F-9612-3BCB20C48CD7}" presName="hierRoot1" presStyleCnt="0">
        <dgm:presLayoutVars>
          <dgm:hierBranch val="init"/>
        </dgm:presLayoutVars>
      </dgm:prSet>
      <dgm:spPr/>
    </dgm:pt>
    <dgm:pt modelId="{3C3C0239-2CB2-46E0-BBED-A4A624FDDFDF}" type="pres">
      <dgm:prSet presAssocID="{74CD4AE0-95D1-479F-9612-3BCB20C48CD7}" presName="rootComposite1" presStyleCnt="0"/>
      <dgm:spPr/>
    </dgm:pt>
    <dgm:pt modelId="{3AB41464-758E-4621-8CEF-618DA2B724EF}" type="pres">
      <dgm:prSet presAssocID="{74CD4AE0-95D1-479F-9612-3BCB20C48CD7}" presName="rootText1" presStyleLbl="node0" presStyleIdx="0" presStyleCnt="1" custScaleX="136819">
        <dgm:presLayoutVars>
          <dgm:chPref val="3"/>
        </dgm:presLayoutVars>
      </dgm:prSet>
      <dgm:spPr/>
    </dgm:pt>
    <dgm:pt modelId="{0E01C21D-CFF2-469E-9917-0BC590DA7804}" type="pres">
      <dgm:prSet presAssocID="{74CD4AE0-95D1-479F-9612-3BCB20C48CD7}" presName="rootConnector1" presStyleLbl="node1" presStyleIdx="0" presStyleCnt="0"/>
      <dgm:spPr/>
    </dgm:pt>
    <dgm:pt modelId="{1F540C59-2F30-4511-A486-43255B080FCE}" type="pres">
      <dgm:prSet presAssocID="{74CD4AE0-95D1-479F-9612-3BCB20C48CD7}" presName="hierChild2" presStyleCnt="0"/>
      <dgm:spPr/>
    </dgm:pt>
    <dgm:pt modelId="{B1B046CB-5A07-4E00-9909-632AA8440A67}" type="pres">
      <dgm:prSet presAssocID="{51511E8B-7CB4-4784-B753-8D1A66C94FD6}" presName="Name37" presStyleLbl="parChTrans1D2" presStyleIdx="0" presStyleCnt="5"/>
      <dgm:spPr/>
    </dgm:pt>
    <dgm:pt modelId="{6E01681A-0BDC-4653-951C-9CCECC1B5DF1}" type="pres">
      <dgm:prSet presAssocID="{1D5328D6-815F-4C5A-ADA5-ED66695162C3}" presName="hierRoot2" presStyleCnt="0">
        <dgm:presLayoutVars>
          <dgm:hierBranch val="init"/>
        </dgm:presLayoutVars>
      </dgm:prSet>
      <dgm:spPr/>
    </dgm:pt>
    <dgm:pt modelId="{E451CB30-3DC9-4A85-BB67-3AEA39B208D0}" type="pres">
      <dgm:prSet presAssocID="{1D5328D6-815F-4C5A-ADA5-ED66695162C3}" presName="rootComposite" presStyleCnt="0"/>
      <dgm:spPr/>
    </dgm:pt>
    <dgm:pt modelId="{2148B42D-0BBC-4A1E-8691-A3C53A807AB2}" type="pres">
      <dgm:prSet presAssocID="{1D5328D6-815F-4C5A-ADA5-ED66695162C3}" presName="rootText" presStyleLbl="node2" presStyleIdx="0" presStyleCnt="5">
        <dgm:presLayoutVars>
          <dgm:chPref val="3"/>
        </dgm:presLayoutVars>
      </dgm:prSet>
      <dgm:spPr/>
    </dgm:pt>
    <dgm:pt modelId="{E4B09CE9-1068-4768-98D6-E1AF09BC9B7F}" type="pres">
      <dgm:prSet presAssocID="{1D5328D6-815F-4C5A-ADA5-ED66695162C3}" presName="rootConnector" presStyleLbl="node2" presStyleIdx="0" presStyleCnt="5"/>
      <dgm:spPr/>
    </dgm:pt>
    <dgm:pt modelId="{BB90061D-B200-4C54-A762-53347194A939}" type="pres">
      <dgm:prSet presAssocID="{1D5328D6-815F-4C5A-ADA5-ED66695162C3}" presName="hierChild4" presStyleCnt="0"/>
      <dgm:spPr/>
    </dgm:pt>
    <dgm:pt modelId="{B033BFB8-E624-40EB-87DC-F7C23257290B}" type="pres">
      <dgm:prSet presAssocID="{1D5328D6-815F-4C5A-ADA5-ED66695162C3}" presName="hierChild5" presStyleCnt="0"/>
      <dgm:spPr/>
    </dgm:pt>
    <dgm:pt modelId="{24EFF3A9-2593-4D6B-836A-7B6461CC24E9}" type="pres">
      <dgm:prSet presAssocID="{DC425EF8-ECA4-4F47-9C37-6897F1E1F1B0}" presName="Name37" presStyleLbl="parChTrans1D2" presStyleIdx="1" presStyleCnt="5"/>
      <dgm:spPr/>
    </dgm:pt>
    <dgm:pt modelId="{12656F35-91CD-4A94-BF02-7927B71EA7ED}" type="pres">
      <dgm:prSet presAssocID="{BE3BEF92-4575-41ED-88DF-68605C14C77F}" presName="hierRoot2" presStyleCnt="0">
        <dgm:presLayoutVars>
          <dgm:hierBranch val="init"/>
        </dgm:presLayoutVars>
      </dgm:prSet>
      <dgm:spPr/>
    </dgm:pt>
    <dgm:pt modelId="{C11F9E16-C464-41F7-A787-9395FC616600}" type="pres">
      <dgm:prSet presAssocID="{BE3BEF92-4575-41ED-88DF-68605C14C77F}" presName="rootComposite" presStyleCnt="0"/>
      <dgm:spPr/>
    </dgm:pt>
    <dgm:pt modelId="{D6CF61FB-3836-4349-9146-63E83ED5257C}" type="pres">
      <dgm:prSet presAssocID="{BE3BEF92-4575-41ED-88DF-68605C14C77F}" presName="rootText" presStyleLbl="node2" presStyleIdx="1" presStyleCnt="5">
        <dgm:presLayoutVars>
          <dgm:chPref val="3"/>
        </dgm:presLayoutVars>
      </dgm:prSet>
      <dgm:spPr/>
    </dgm:pt>
    <dgm:pt modelId="{D6C12FA0-7BF4-475F-9A33-6689D891DA50}" type="pres">
      <dgm:prSet presAssocID="{BE3BEF92-4575-41ED-88DF-68605C14C77F}" presName="rootConnector" presStyleLbl="node2" presStyleIdx="1" presStyleCnt="5"/>
      <dgm:spPr/>
    </dgm:pt>
    <dgm:pt modelId="{DE52FE39-5906-42BD-B531-A15BE9032987}" type="pres">
      <dgm:prSet presAssocID="{BE3BEF92-4575-41ED-88DF-68605C14C77F}" presName="hierChild4" presStyleCnt="0"/>
      <dgm:spPr/>
    </dgm:pt>
    <dgm:pt modelId="{0BF4BF9D-7332-4564-91B6-DCEA6FFCC012}" type="pres">
      <dgm:prSet presAssocID="{BE3BEF92-4575-41ED-88DF-68605C14C77F}" presName="hierChild5" presStyleCnt="0"/>
      <dgm:spPr/>
    </dgm:pt>
    <dgm:pt modelId="{2A0B5834-40E7-496A-AE8D-E2052F4EEDD3}" type="pres">
      <dgm:prSet presAssocID="{99AAF421-E730-4754-B389-7C7F8EB015F1}" presName="Name37" presStyleLbl="parChTrans1D2" presStyleIdx="2" presStyleCnt="5"/>
      <dgm:spPr/>
    </dgm:pt>
    <dgm:pt modelId="{30A77809-4A28-4FE3-8FE3-330B41DCF903}" type="pres">
      <dgm:prSet presAssocID="{DB4B8DB0-7AAA-4C09-9A90-F8CA46EF013C}" presName="hierRoot2" presStyleCnt="0">
        <dgm:presLayoutVars>
          <dgm:hierBranch val="init"/>
        </dgm:presLayoutVars>
      </dgm:prSet>
      <dgm:spPr/>
    </dgm:pt>
    <dgm:pt modelId="{4C1DCF30-AA12-4A8D-AE17-80A3558EBF6F}" type="pres">
      <dgm:prSet presAssocID="{DB4B8DB0-7AAA-4C09-9A90-F8CA46EF013C}" presName="rootComposite" presStyleCnt="0"/>
      <dgm:spPr/>
    </dgm:pt>
    <dgm:pt modelId="{EE877B2D-755F-4DD5-AB48-8093DD814E40}" type="pres">
      <dgm:prSet presAssocID="{DB4B8DB0-7AAA-4C09-9A90-F8CA46EF013C}" presName="rootText" presStyleLbl="node2" presStyleIdx="2" presStyleCnt="5">
        <dgm:presLayoutVars>
          <dgm:chPref val="3"/>
        </dgm:presLayoutVars>
      </dgm:prSet>
      <dgm:spPr/>
    </dgm:pt>
    <dgm:pt modelId="{FB69489A-12FB-4E4A-88C4-8C4C72582752}" type="pres">
      <dgm:prSet presAssocID="{DB4B8DB0-7AAA-4C09-9A90-F8CA46EF013C}" presName="rootConnector" presStyleLbl="node2" presStyleIdx="2" presStyleCnt="5"/>
      <dgm:spPr/>
    </dgm:pt>
    <dgm:pt modelId="{10BCAB12-62C2-4D9F-B8FD-36613905DD65}" type="pres">
      <dgm:prSet presAssocID="{DB4B8DB0-7AAA-4C09-9A90-F8CA46EF013C}" presName="hierChild4" presStyleCnt="0"/>
      <dgm:spPr/>
    </dgm:pt>
    <dgm:pt modelId="{53E32777-4E94-4DEA-802C-9B01B272153E}" type="pres">
      <dgm:prSet presAssocID="{DB4B8DB0-7AAA-4C09-9A90-F8CA46EF013C}" presName="hierChild5" presStyleCnt="0"/>
      <dgm:spPr/>
    </dgm:pt>
    <dgm:pt modelId="{8FD58807-8B96-41F3-8488-0647659F9C10}" type="pres">
      <dgm:prSet presAssocID="{4BB1905B-83E4-4D63-A3B2-661765D5CB1E}" presName="Name37" presStyleLbl="parChTrans1D2" presStyleIdx="3" presStyleCnt="5"/>
      <dgm:spPr/>
    </dgm:pt>
    <dgm:pt modelId="{D628CB4F-569A-4946-B171-43187C9E33B5}" type="pres">
      <dgm:prSet presAssocID="{16546E37-8FE0-4B25-B599-E101415B8E0B}" presName="hierRoot2" presStyleCnt="0">
        <dgm:presLayoutVars>
          <dgm:hierBranch val="init"/>
        </dgm:presLayoutVars>
      </dgm:prSet>
      <dgm:spPr/>
    </dgm:pt>
    <dgm:pt modelId="{6DF2E99E-7DC2-4718-83C0-C1F7985B4D1C}" type="pres">
      <dgm:prSet presAssocID="{16546E37-8FE0-4B25-B599-E101415B8E0B}" presName="rootComposite" presStyleCnt="0"/>
      <dgm:spPr/>
    </dgm:pt>
    <dgm:pt modelId="{BC8193FD-82DC-4DB8-92AA-84D5EA7B391B}" type="pres">
      <dgm:prSet presAssocID="{16546E37-8FE0-4B25-B599-E101415B8E0B}" presName="rootText" presStyleLbl="node2" presStyleIdx="3" presStyleCnt="5">
        <dgm:presLayoutVars>
          <dgm:chPref val="3"/>
        </dgm:presLayoutVars>
      </dgm:prSet>
      <dgm:spPr/>
    </dgm:pt>
    <dgm:pt modelId="{736E90DB-F35E-493D-83F6-FE2ACA5965D8}" type="pres">
      <dgm:prSet presAssocID="{16546E37-8FE0-4B25-B599-E101415B8E0B}" presName="rootConnector" presStyleLbl="node2" presStyleIdx="3" presStyleCnt="5"/>
      <dgm:spPr/>
    </dgm:pt>
    <dgm:pt modelId="{652A3F25-D6A6-425D-B4C7-A683F5135EC9}" type="pres">
      <dgm:prSet presAssocID="{16546E37-8FE0-4B25-B599-E101415B8E0B}" presName="hierChild4" presStyleCnt="0"/>
      <dgm:spPr/>
    </dgm:pt>
    <dgm:pt modelId="{B7DE2E41-CD3D-49DF-8196-1234C24CA101}" type="pres">
      <dgm:prSet presAssocID="{16546E37-8FE0-4B25-B599-E101415B8E0B}" presName="hierChild5" presStyleCnt="0"/>
      <dgm:spPr/>
    </dgm:pt>
    <dgm:pt modelId="{C209A798-0249-4E4D-9F33-C41CDC34BEAE}" type="pres">
      <dgm:prSet presAssocID="{1B871F74-143C-417C-A0A2-CA8B711EC30A}" presName="Name37" presStyleLbl="parChTrans1D2" presStyleIdx="4" presStyleCnt="5"/>
      <dgm:spPr/>
    </dgm:pt>
    <dgm:pt modelId="{2DE30772-81BB-4100-A6A1-AFBCA35957A0}" type="pres">
      <dgm:prSet presAssocID="{CCE8CF62-5480-4A1F-9716-10F14B4E826C}" presName="hierRoot2" presStyleCnt="0">
        <dgm:presLayoutVars>
          <dgm:hierBranch val="init"/>
        </dgm:presLayoutVars>
      </dgm:prSet>
      <dgm:spPr/>
    </dgm:pt>
    <dgm:pt modelId="{BD7420A4-3455-4C2E-8FDE-85C34D56FD85}" type="pres">
      <dgm:prSet presAssocID="{CCE8CF62-5480-4A1F-9716-10F14B4E826C}" presName="rootComposite" presStyleCnt="0"/>
      <dgm:spPr/>
    </dgm:pt>
    <dgm:pt modelId="{98ABAE0E-1E91-45F4-8104-579AFF30EBD0}" type="pres">
      <dgm:prSet presAssocID="{CCE8CF62-5480-4A1F-9716-10F14B4E826C}" presName="rootText" presStyleLbl="node2" presStyleIdx="4" presStyleCnt="5">
        <dgm:presLayoutVars>
          <dgm:chPref val="3"/>
        </dgm:presLayoutVars>
      </dgm:prSet>
      <dgm:spPr/>
    </dgm:pt>
    <dgm:pt modelId="{D200B382-C6E5-4890-BD46-41F7CBBB5E61}" type="pres">
      <dgm:prSet presAssocID="{CCE8CF62-5480-4A1F-9716-10F14B4E826C}" presName="rootConnector" presStyleLbl="node2" presStyleIdx="4" presStyleCnt="5"/>
      <dgm:spPr/>
    </dgm:pt>
    <dgm:pt modelId="{256C7C04-5825-4C89-9E0F-0EE1E3FDB18A}" type="pres">
      <dgm:prSet presAssocID="{CCE8CF62-5480-4A1F-9716-10F14B4E826C}" presName="hierChild4" presStyleCnt="0"/>
      <dgm:spPr/>
    </dgm:pt>
    <dgm:pt modelId="{769D2481-CF6A-4C34-930C-FC937EF70352}" type="pres">
      <dgm:prSet presAssocID="{CCE8CF62-5480-4A1F-9716-10F14B4E826C}" presName="hierChild5" presStyleCnt="0"/>
      <dgm:spPr/>
    </dgm:pt>
    <dgm:pt modelId="{B590949C-D58C-4DBE-B37A-0B16A18C00F1}" type="pres">
      <dgm:prSet presAssocID="{74CD4AE0-95D1-479F-9612-3BCB20C48CD7}" presName="hierChild3" presStyleCnt="0"/>
      <dgm:spPr/>
    </dgm:pt>
  </dgm:ptLst>
  <dgm:cxnLst>
    <dgm:cxn modelId="{3C28BD01-62F3-4D4C-8F46-1A046117A554}" type="presOf" srcId="{DB4B8DB0-7AAA-4C09-9A90-F8CA46EF013C}" destId="{FB69489A-12FB-4E4A-88C4-8C4C72582752}" srcOrd="1" destOrd="0" presId="urn:microsoft.com/office/officeart/2005/8/layout/orgChart1"/>
    <dgm:cxn modelId="{CD573513-62C9-44EA-8CBF-19468E9E0FF2}" type="presOf" srcId="{1D5328D6-815F-4C5A-ADA5-ED66695162C3}" destId="{2148B42D-0BBC-4A1E-8691-A3C53A807AB2}" srcOrd="0" destOrd="0" presId="urn:microsoft.com/office/officeart/2005/8/layout/orgChart1"/>
    <dgm:cxn modelId="{21641822-2D61-470C-AD08-5030A2D372E0}" type="presOf" srcId="{1D5328D6-815F-4C5A-ADA5-ED66695162C3}" destId="{E4B09CE9-1068-4768-98D6-E1AF09BC9B7F}" srcOrd="1" destOrd="0" presId="urn:microsoft.com/office/officeart/2005/8/layout/orgChart1"/>
    <dgm:cxn modelId="{EBBFAD2A-0A56-493C-842F-930444190CBA}" type="presOf" srcId="{BE3BEF92-4575-41ED-88DF-68605C14C77F}" destId="{D6C12FA0-7BF4-475F-9A33-6689D891DA50}" srcOrd="1" destOrd="0" presId="urn:microsoft.com/office/officeart/2005/8/layout/orgChart1"/>
    <dgm:cxn modelId="{330A6832-A28B-4468-88A5-0C76314EB6C8}" type="presOf" srcId="{DB4B8DB0-7AAA-4C09-9A90-F8CA46EF013C}" destId="{EE877B2D-755F-4DD5-AB48-8093DD814E40}" srcOrd="0" destOrd="0" presId="urn:microsoft.com/office/officeart/2005/8/layout/orgChart1"/>
    <dgm:cxn modelId="{65CF413A-6BB6-44BE-8065-08D7C018406A}" srcId="{74CD4AE0-95D1-479F-9612-3BCB20C48CD7}" destId="{DB4B8DB0-7AAA-4C09-9A90-F8CA46EF013C}" srcOrd="2" destOrd="0" parTransId="{99AAF421-E730-4754-B389-7C7F8EB015F1}" sibTransId="{697A11CA-CB79-4108-AE6C-5007CE7D47E8}"/>
    <dgm:cxn modelId="{4F5A793F-7AFE-41B4-B664-CF4F40E243E6}" type="presOf" srcId="{CCE8CF62-5480-4A1F-9716-10F14B4E826C}" destId="{D200B382-C6E5-4890-BD46-41F7CBBB5E61}" srcOrd="1" destOrd="0" presId="urn:microsoft.com/office/officeart/2005/8/layout/orgChart1"/>
    <dgm:cxn modelId="{E0A8776D-24EC-4F5B-8CEF-53BE51542BB2}" type="presOf" srcId="{DC425EF8-ECA4-4F47-9C37-6897F1E1F1B0}" destId="{24EFF3A9-2593-4D6B-836A-7B6461CC24E9}" srcOrd="0" destOrd="0" presId="urn:microsoft.com/office/officeart/2005/8/layout/orgChart1"/>
    <dgm:cxn modelId="{8B05AB72-DCF5-4088-9A1F-2F6D2888CB01}" srcId="{74CD4AE0-95D1-479F-9612-3BCB20C48CD7}" destId="{BE3BEF92-4575-41ED-88DF-68605C14C77F}" srcOrd="1" destOrd="0" parTransId="{DC425EF8-ECA4-4F47-9C37-6897F1E1F1B0}" sibTransId="{028106E3-B37A-4D58-A779-1DB5760E73EF}"/>
    <dgm:cxn modelId="{23D32A53-5E0E-414D-9326-AD181A4D0A7F}" type="presOf" srcId="{74CD4AE0-95D1-479F-9612-3BCB20C48CD7}" destId="{0E01C21D-CFF2-469E-9917-0BC590DA7804}" srcOrd="1" destOrd="0" presId="urn:microsoft.com/office/officeart/2005/8/layout/orgChart1"/>
    <dgm:cxn modelId="{D853F656-4239-44D3-9250-1D9338CB08CD}" type="presOf" srcId="{BE3BEF92-4575-41ED-88DF-68605C14C77F}" destId="{D6CF61FB-3836-4349-9146-63E83ED5257C}" srcOrd="0" destOrd="0" presId="urn:microsoft.com/office/officeart/2005/8/layout/orgChart1"/>
    <dgm:cxn modelId="{E971AA79-C66D-4F5E-A130-A99710E559B5}" srcId="{74CD4AE0-95D1-479F-9612-3BCB20C48CD7}" destId="{1D5328D6-815F-4C5A-ADA5-ED66695162C3}" srcOrd="0" destOrd="0" parTransId="{51511E8B-7CB4-4784-B753-8D1A66C94FD6}" sibTransId="{E3BF847F-548A-49B4-8C0D-41943C6B6B78}"/>
    <dgm:cxn modelId="{0357017B-F51D-4F88-9BFF-7FFBAF298CB5}" type="presOf" srcId="{4BB1905B-83E4-4D63-A3B2-661765D5CB1E}" destId="{8FD58807-8B96-41F3-8488-0647659F9C10}" srcOrd="0" destOrd="0" presId="urn:microsoft.com/office/officeart/2005/8/layout/orgChart1"/>
    <dgm:cxn modelId="{6A4F6A7F-97A3-40B4-9ACE-E03CB8796AE6}" type="presOf" srcId="{CCE8CF62-5480-4A1F-9716-10F14B4E826C}" destId="{98ABAE0E-1E91-45F4-8104-579AFF30EBD0}" srcOrd="0" destOrd="0" presId="urn:microsoft.com/office/officeart/2005/8/layout/orgChart1"/>
    <dgm:cxn modelId="{0D67CA84-C9CE-48C3-AD7D-ECB7C2A9D0D6}" srcId="{1C530D54-50BD-4C83-A5A8-1338AFD3FE6C}" destId="{74CD4AE0-95D1-479F-9612-3BCB20C48CD7}" srcOrd="0" destOrd="0" parTransId="{B62561EE-35CC-43E3-A603-3A21D3B92C72}" sibTransId="{E0CA80B6-B12C-4B40-9294-DF6B80D13FE5}"/>
    <dgm:cxn modelId="{801F7B8C-0337-42BE-A42E-D0C524C89B9C}" srcId="{74CD4AE0-95D1-479F-9612-3BCB20C48CD7}" destId="{16546E37-8FE0-4B25-B599-E101415B8E0B}" srcOrd="3" destOrd="0" parTransId="{4BB1905B-83E4-4D63-A3B2-661765D5CB1E}" sibTransId="{15019559-4332-4532-B166-D2A38596515A}"/>
    <dgm:cxn modelId="{4F53E2A7-2E92-430E-A054-4E93FC649B5F}" type="presOf" srcId="{16546E37-8FE0-4B25-B599-E101415B8E0B}" destId="{BC8193FD-82DC-4DB8-92AA-84D5EA7B391B}" srcOrd="0" destOrd="0" presId="urn:microsoft.com/office/officeart/2005/8/layout/orgChart1"/>
    <dgm:cxn modelId="{C54FECB3-339B-457B-B9CA-EB563C97DE5F}" type="presOf" srcId="{1C530D54-50BD-4C83-A5A8-1338AFD3FE6C}" destId="{1EE48607-80DC-4876-88EA-B872E86F2B2A}" srcOrd="0" destOrd="0" presId="urn:microsoft.com/office/officeart/2005/8/layout/orgChart1"/>
    <dgm:cxn modelId="{A430CBB4-75D6-4E2F-8F93-FAAAF1C1B65B}" srcId="{74CD4AE0-95D1-479F-9612-3BCB20C48CD7}" destId="{CCE8CF62-5480-4A1F-9716-10F14B4E826C}" srcOrd="4" destOrd="0" parTransId="{1B871F74-143C-417C-A0A2-CA8B711EC30A}" sibTransId="{75711958-76CB-4FCB-8CA4-A89924161E09}"/>
    <dgm:cxn modelId="{5E2E56BD-F199-4E08-8BB6-984DFC53D852}" type="presOf" srcId="{1B871F74-143C-417C-A0A2-CA8B711EC30A}" destId="{C209A798-0249-4E4D-9F33-C41CDC34BEAE}" srcOrd="0" destOrd="0" presId="urn:microsoft.com/office/officeart/2005/8/layout/orgChart1"/>
    <dgm:cxn modelId="{B155A5E0-FA9E-423B-99A4-8F0F8203DEBA}" type="presOf" srcId="{16546E37-8FE0-4B25-B599-E101415B8E0B}" destId="{736E90DB-F35E-493D-83F6-FE2ACA5965D8}" srcOrd="1" destOrd="0" presId="urn:microsoft.com/office/officeart/2005/8/layout/orgChart1"/>
    <dgm:cxn modelId="{D388AFE2-C7C7-452C-9896-72D5CDA06724}" type="presOf" srcId="{99AAF421-E730-4754-B389-7C7F8EB015F1}" destId="{2A0B5834-40E7-496A-AE8D-E2052F4EEDD3}" srcOrd="0" destOrd="0" presId="urn:microsoft.com/office/officeart/2005/8/layout/orgChart1"/>
    <dgm:cxn modelId="{E538B0F3-7B5C-4940-B2F9-F9CDC2FF3DC5}" type="presOf" srcId="{51511E8B-7CB4-4784-B753-8D1A66C94FD6}" destId="{B1B046CB-5A07-4E00-9909-632AA8440A67}" srcOrd="0" destOrd="0" presId="urn:microsoft.com/office/officeart/2005/8/layout/orgChart1"/>
    <dgm:cxn modelId="{E22979FA-32F5-4897-90BE-AE87124A29FB}" type="presOf" srcId="{74CD4AE0-95D1-479F-9612-3BCB20C48CD7}" destId="{3AB41464-758E-4621-8CEF-618DA2B724EF}" srcOrd="0" destOrd="0" presId="urn:microsoft.com/office/officeart/2005/8/layout/orgChart1"/>
    <dgm:cxn modelId="{FE9FE5FA-9F1B-4300-9475-84CECB6879C2}" type="presParOf" srcId="{1EE48607-80DC-4876-88EA-B872E86F2B2A}" destId="{510AD5AA-D9C0-47E4-B1CA-D097291EAECF}" srcOrd="0" destOrd="0" presId="urn:microsoft.com/office/officeart/2005/8/layout/orgChart1"/>
    <dgm:cxn modelId="{81A0B288-CD8B-41CC-8AB7-6281DA8DE794}" type="presParOf" srcId="{510AD5AA-D9C0-47E4-B1CA-D097291EAECF}" destId="{3C3C0239-2CB2-46E0-BBED-A4A624FDDFDF}" srcOrd="0" destOrd="0" presId="urn:microsoft.com/office/officeart/2005/8/layout/orgChart1"/>
    <dgm:cxn modelId="{E53A1E41-F9C7-4AD0-A724-660A3C05A19C}" type="presParOf" srcId="{3C3C0239-2CB2-46E0-BBED-A4A624FDDFDF}" destId="{3AB41464-758E-4621-8CEF-618DA2B724EF}" srcOrd="0" destOrd="0" presId="urn:microsoft.com/office/officeart/2005/8/layout/orgChart1"/>
    <dgm:cxn modelId="{623ED814-3076-4D11-92A6-66708D90465D}" type="presParOf" srcId="{3C3C0239-2CB2-46E0-BBED-A4A624FDDFDF}" destId="{0E01C21D-CFF2-469E-9917-0BC590DA7804}" srcOrd="1" destOrd="0" presId="urn:microsoft.com/office/officeart/2005/8/layout/orgChart1"/>
    <dgm:cxn modelId="{4E96075F-485B-4170-8A53-16B20FA50BC0}" type="presParOf" srcId="{510AD5AA-D9C0-47E4-B1CA-D097291EAECF}" destId="{1F540C59-2F30-4511-A486-43255B080FCE}" srcOrd="1" destOrd="0" presId="urn:microsoft.com/office/officeart/2005/8/layout/orgChart1"/>
    <dgm:cxn modelId="{211DC0CD-6DC1-491A-A0B2-E4573D7E8EEF}" type="presParOf" srcId="{1F540C59-2F30-4511-A486-43255B080FCE}" destId="{B1B046CB-5A07-4E00-9909-632AA8440A67}" srcOrd="0" destOrd="0" presId="urn:microsoft.com/office/officeart/2005/8/layout/orgChart1"/>
    <dgm:cxn modelId="{95E43D39-B113-4A33-A0C6-73C8C94B409E}" type="presParOf" srcId="{1F540C59-2F30-4511-A486-43255B080FCE}" destId="{6E01681A-0BDC-4653-951C-9CCECC1B5DF1}" srcOrd="1" destOrd="0" presId="urn:microsoft.com/office/officeart/2005/8/layout/orgChart1"/>
    <dgm:cxn modelId="{BD6CCD61-8E6A-45FD-B6A1-0BDB7C5B07FF}" type="presParOf" srcId="{6E01681A-0BDC-4653-951C-9CCECC1B5DF1}" destId="{E451CB30-3DC9-4A85-BB67-3AEA39B208D0}" srcOrd="0" destOrd="0" presId="urn:microsoft.com/office/officeart/2005/8/layout/orgChart1"/>
    <dgm:cxn modelId="{F47CF527-D821-4DA9-A31E-327A093D0E68}" type="presParOf" srcId="{E451CB30-3DC9-4A85-BB67-3AEA39B208D0}" destId="{2148B42D-0BBC-4A1E-8691-A3C53A807AB2}" srcOrd="0" destOrd="0" presId="urn:microsoft.com/office/officeart/2005/8/layout/orgChart1"/>
    <dgm:cxn modelId="{CE80AA23-2FB4-42AB-9854-4C2FDD65D0B4}" type="presParOf" srcId="{E451CB30-3DC9-4A85-BB67-3AEA39B208D0}" destId="{E4B09CE9-1068-4768-98D6-E1AF09BC9B7F}" srcOrd="1" destOrd="0" presId="urn:microsoft.com/office/officeart/2005/8/layout/orgChart1"/>
    <dgm:cxn modelId="{5491FB07-6319-4AB4-B8DA-343A59A75298}" type="presParOf" srcId="{6E01681A-0BDC-4653-951C-9CCECC1B5DF1}" destId="{BB90061D-B200-4C54-A762-53347194A939}" srcOrd="1" destOrd="0" presId="urn:microsoft.com/office/officeart/2005/8/layout/orgChart1"/>
    <dgm:cxn modelId="{A7FD6081-8DD0-4798-9D47-6A82E540A783}" type="presParOf" srcId="{6E01681A-0BDC-4653-951C-9CCECC1B5DF1}" destId="{B033BFB8-E624-40EB-87DC-F7C23257290B}" srcOrd="2" destOrd="0" presId="urn:microsoft.com/office/officeart/2005/8/layout/orgChart1"/>
    <dgm:cxn modelId="{DCFA6DF4-BC99-4A4D-972C-DF658A7B237A}" type="presParOf" srcId="{1F540C59-2F30-4511-A486-43255B080FCE}" destId="{24EFF3A9-2593-4D6B-836A-7B6461CC24E9}" srcOrd="2" destOrd="0" presId="urn:microsoft.com/office/officeart/2005/8/layout/orgChart1"/>
    <dgm:cxn modelId="{E1952839-A462-4FE0-A21D-3293750619D1}" type="presParOf" srcId="{1F540C59-2F30-4511-A486-43255B080FCE}" destId="{12656F35-91CD-4A94-BF02-7927B71EA7ED}" srcOrd="3" destOrd="0" presId="urn:microsoft.com/office/officeart/2005/8/layout/orgChart1"/>
    <dgm:cxn modelId="{C5AB8E57-5CA3-45AE-8CD2-EDD629731F13}" type="presParOf" srcId="{12656F35-91CD-4A94-BF02-7927B71EA7ED}" destId="{C11F9E16-C464-41F7-A787-9395FC616600}" srcOrd="0" destOrd="0" presId="urn:microsoft.com/office/officeart/2005/8/layout/orgChart1"/>
    <dgm:cxn modelId="{CC6EA0CF-AA1A-4248-90E9-13FE64C713F6}" type="presParOf" srcId="{C11F9E16-C464-41F7-A787-9395FC616600}" destId="{D6CF61FB-3836-4349-9146-63E83ED5257C}" srcOrd="0" destOrd="0" presId="urn:microsoft.com/office/officeart/2005/8/layout/orgChart1"/>
    <dgm:cxn modelId="{E5EF17ED-78B1-4B13-8EAB-370674C632C7}" type="presParOf" srcId="{C11F9E16-C464-41F7-A787-9395FC616600}" destId="{D6C12FA0-7BF4-475F-9A33-6689D891DA50}" srcOrd="1" destOrd="0" presId="urn:microsoft.com/office/officeart/2005/8/layout/orgChart1"/>
    <dgm:cxn modelId="{75AECBF3-EAD5-4B57-AB26-A6F35DF8AAF8}" type="presParOf" srcId="{12656F35-91CD-4A94-BF02-7927B71EA7ED}" destId="{DE52FE39-5906-42BD-B531-A15BE9032987}" srcOrd="1" destOrd="0" presId="urn:microsoft.com/office/officeart/2005/8/layout/orgChart1"/>
    <dgm:cxn modelId="{BE5711A6-0D93-4BD8-B5CA-3D9F11A4FE23}" type="presParOf" srcId="{12656F35-91CD-4A94-BF02-7927B71EA7ED}" destId="{0BF4BF9D-7332-4564-91B6-DCEA6FFCC012}" srcOrd="2" destOrd="0" presId="urn:microsoft.com/office/officeart/2005/8/layout/orgChart1"/>
    <dgm:cxn modelId="{DCB0371C-A002-45EA-8072-A0393C701349}" type="presParOf" srcId="{1F540C59-2F30-4511-A486-43255B080FCE}" destId="{2A0B5834-40E7-496A-AE8D-E2052F4EEDD3}" srcOrd="4" destOrd="0" presId="urn:microsoft.com/office/officeart/2005/8/layout/orgChart1"/>
    <dgm:cxn modelId="{215B4F40-5D14-462A-9DD9-E8A945459BC9}" type="presParOf" srcId="{1F540C59-2F30-4511-A486-43255B080FCE}" destId="{30A77809-4A28-4FE3-8FE3-330B41DCF903}" srcOrd="5" destOrd="0" presId="urn:microsoft.com/office/officeart/2005/8/layout/orgChart1"/>
    <dgm:cxn modelId="{F8F7D726-F35A-4941-A641-C580DD4A7B3A}" type="presParOf" srcId="{30A77809-4A28-4FE3-8FE3-330B41DCF903}" destId="{4C1DCF30-AA12-4A8D-AE17-80A3558EBF6F}" srcOrd="0" destOrd="0" presId="urn:microsoft.com/office/officeart/2005/8/layout/orgChart1"/>
    <dgm:cxn modelId="{20C31492-9CA2-4BCA-A4FD-E60194C65D13}" type="presParOf" srcId="{4C1DCF30-AA12-4A8D-AE17-80A3558EBF6F}" destId="{EE877B2D-755F-4DD5-AB48-8093DD814E40}" srcOrd="0" destOrd="0" presId="urn:microsoft.com/office/officeart/2005/8/layout/orgChart1"/>
    <dgm:cxn modelId="{25E294A3-7D8D-4B5A-B283-A5156894DF87}" type="presParOf" srcId="{4C1DCF30-AA12-4A8D-AE17-80A3558EBF6F}" destId="{FB69489A-12FB-4E4A-88C4-8C4C72582752}" srcOrd="1" destOrd="0" presId="urn:microsoft.com/office/officeart/2005/8/layout/orgChart1"/>
    <dgm:cxn modelId="{26DEB3DF-9AAA-40CB-B07E-5C5EDD04DAAA}" type="presParOf" srcId="{30A77809-4A28-4FE3-8FE3-330B41DCF903}" destId="{10BCAB12-62C2-4D9F-B8FD-36613905DD65}" srcOrd="1" destOrd="0" presId="urn:microsoft.com/office/officeart/2005/8/layout/orgChart1"/>
    <dgm:cxn modelId="{B3843401-01B1-446A-BC0B-A3C88CA3D785}" type="presParOf" srcId="{30A77809-4A28-4FE3-8FE3-330B41DCF903}" destId="{53E32777-4E94-4DEA-802C-9B01B272153E}" srcOrd="2" destOrd="0" presId="urn:microsoft.com/office/officeart/2005/8/layout/orgChart1"/>
    <dgm:cxn modelId="{F3C7F2C2-BD12-4BC4-96EC-7A920F6B1C5E}" type="presParOf" srcId="{1F540C59-2F30-4511-A486-43255B080FCE}" destId="{8FD58807-8B96-41F3-8488-0647659F9C10}" srcOrd="6" destOrd="0" presId="urn:microsoft.com/office/officeart/2005/8/layout/orgChart1"/>
    <dgm:cxn modelId="{B2801B75-90D5-418A-B240-CA1CCCC458E8}" type="presParOf" srcId="{1F540C59-2F30-4511-A486-43255B080FCE}" destId="{D628CB4F-569A-4946-B171-43187C9E33B5}" srcOrd="7" destOrd="0" presId="urn:microsoft.com/office/officeart/2005/8/layout/orgChart1"/>
    <dgm:cxn modelId="{2ECAF61B-A3B1-49E8-8D6F-601CC4140A01}" type="presParOf" srcId="{D628CB4F-569A-4946-B171-43187C9E33B5}" destId="{6DF2E99E-7DC2-4718-83C0-C1F7985B4D1C}" srcOrd="0" destOrd="0" presId="urn:microsoft.com/office/officeart/2005/8/layout/orgChart1"/>
    <dgm:cxn modelId="{F0B86088-BB33-4970-B1FD-E3AE1FBABE3C}" type="presParOf" srcId="{6DF2E99E-7DC2-4718-83C0-C1F7985B4D1C}" destId="{BC8193FD-82DC-4DB8-92AA-84D5EA7B391B}" srcOrd="0" destOrd="0" presId="urn:microsoft.com/office/officeart/2005/8/layout/orgChart1"/>
    <dgm:cxn modelId="{59975E30-2ECF-4307-835A-A71194FB21CF}" type="presParOf" srcId="{6DF2E99E-7DC2-4718-83C0-C1F7985B4D1C}" destId="{736E90DB-F35E-493D-83F6-FE2ACA5965D8}" srcOrd="1" destOrd="0" presId="urn:microsoft.com/office/officeart/2005/8/layout/orgChart1"/>
    <dgm:cxn modelId="{17F2F69A-4D27-4C06-BD04-FDF21F1DB994}" type="presParOf" srcId="{D628CB4F-569A-4946-B171-43187C9E33B5}" destId="{652A3F25-D6A6-425D-B4C7-A683F5135EC9}" srcOrd="1" destOrd="0" presId="urn:microsoft.com/office/officeart/2005/8/layout/orgChart1"/>
    <dgm:cxn modelId="{3D4D041E-DC4D-4643-9F60-F757F05E7B89}" type="presParOf" srcId="{D628CB4F-569A-4946-B171-43187C9E33B5}" destId="{B7DE2E41-CD3D-49DF-8196-1234C24CA101}" srcOrd="2" destOrd="0" presId="urn:microsoft.com/office/officeart/2005/8/layout/orgChart1"/>
    <dgm:cxn modelId="{FC0ADDF7-6691-42A7-9FFF-9AEACBB07B2E}" type="presParOf" srcId="{1F540C59-2F30-4511-A486-43255B080FCE}" destId="{C209A798-0249-4E4D-9F33-C41CDC34BEAE}" srcOrd="8" destOrd="0" presId="urn:microsoft.com/office/officeart/2005/8/layout/orgChart1"/>
    <dgm:cxn modelId="{650A645A-D4B3-4141-8076-3A4832F60A87}" type="presParOf" srcId="{1F540C59-2F30-4511-A486-43255B080FCE}" destId="{2DE30772-81BB-4100-A6A1-AFBCA35957A0}" srcOrd="9" destOrd="0" presId="urn:microsoft.com/office/officeart/2005/8/layout/orgChart1"/>
    <dgm:cxn modelId="{E8D6C70C-87AA-482E-802C-99BE6C29D56A}" type="presParOf" srcId="{2DE30772-81BB-4100-A6A1-AFBCA35957A0}" destId="{BD7420A4-3455-4C2E-8FDE-85C34D56FD85}" srcOrd="0" destOrd="0" presId="urn:microsoft.com/office/officeart/2005/8/layout/orgChart1"/>
    <dgm:cxn modelId="{C1D6107B-378A-4893-8124-65CF25F92F6C}" type="presParOf" srcId="{BD7420A4-3455-4C2E-8FDE-85C34D56FD85}" destId="{98ABAE0E-1E91-45F4-8104-579AFF30EBD0}" srcOrd="0" destOrd="0" presId="urn:microsoft.com/office/officeart/2005/8/layout/orgChart1"/>
    <dgm:cxn modelId="{74D3D14A-2420-4859-8BE1-2F63BB62AE4B}" type="presParOf" srcId="{BD7420A4-3455-4C2E-8FDE-85C34D56FD85}" destId="{D200B382-C6E5-4890-BD46-41F7CBBB5E61}" srcOrd="1" destOrd="0" presId="urn:microsoft.com/office/officeart/2005/8/layout/orgChart1"/>
    <dgm:cxn modelId="{3C71E05F-ED36-4D30-85F5-32F1D8597C5E}" type="presParOf" srcId="{2DE30772-81BB-4100-A6A1-AFBCA35957A0}" destId="{256C7C04-5825-4C89-9E0F-0EE1E3FDB18A}" srcOrd="1" destOrd="0" presId="urn:microsoft.com/office/officeart/2005/8/layout/orgChart1"/>
    <dgm:cxn modelId="{AA2DB9C9-BED4-49E1-A36D-1CF3FB2C7CB0}" type="presParOf" srcId="{2DE30772-81BB-4100-A6A1-AFBCA35957A0}" destId="{769D2481-CF6A-4C34-930C-FC937EF70352}" srcOrd="2" destOrd="0" presId="urn:microsoft.com/office/officeart/2005/8/layout/orgChart1"/>
    <dgm:cxn modelId="{958BBE95-CA4E-41FB-83AB-8F2E72EB0F11}" type="presParOf" srcId="{510AD5AA-D9C0-47E4-B1CA-D097291EAECF}" destId="{B590949C-D58C-4DBE-B37A-0B16A18C00F1}"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A74ED-9B70-4891-AB31-B88E0C70E59E}">
      <dsp:nvSpPr>
        <dsp:cNvPr id="0" name=""/>
        <dsp:cNvSpPr/>
      </dsp:nvSpPr>
      <dsp:spPr>
        <a:xfrm>
          <a:off x="8219345" y="1470333"/>
          <a:ext cx="182197" cy="4008334"/>
        </a:xfrm>
        <a:custGeom>
          <a:avLst/>
          <a:gdLst/>
          <a:ahLst/>
          <a:cxnLst/>
          <a:rect l="0" t="0" r="0" b="0"/>
          <a:pathLst>
            <a:path>
              <a:moveTo>
                <a:pt x="0" y="0"/>
              </a:moveTo>
              <a:lnTo>
                <a:pt x="0" y="4008334"/>
              </a:lnTo>
              <a:lnTo>
                <a:pt x="182197" y="400833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4D8F19-C129-4426-BB54-5C25F34A4AD2}">
      <dsp:nvSpPr>
        <dsp:cNvPr id="0" name=""/>
        <dsp:cNvSpPr/>
      </dsp:nvSpPr>
      <dsp:spPr>
        <a:xfrm>
          <a:off x="8219345" y="1470333"/>
          <a:ext cx="182197" cy="3145935"/>
        </a:xfrm>
        <a:custGeom>
          <a:avLst/>
          <a:gdLst/>
          <a:ahLst/>
          <a:cxnLst/>
          <a:rect l="0" t="0" r="0" b="0"/>
          <a:pathLst>
            <a:path>
              <a:moveTo>
                <a:pt x="0" y="0"/>
              </a:moveTo>
              <a:lnTo>
                <a:pt x="0" y="3145935"/>
              </a:lnTo>
              <a:lnTo>
                <a:pt x="182197" y="314593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A16B996-3DBD-4905-8C99-9FCE20C662F8}">
      <dsp:nvSpPr>
        <dsp:cNvPr id="0" name=""/>
        <dsp:cNvSpPr/>
      </dsp:nvSpPr>
      <dsp:spPr>
        <a:xfrm>
          <a:off x="8219345" y="1470333"/>
          <a:ext cx="182197" cy="2283535"/>
        </a:xfrm>
        <a:custGeom>
          <a:avLst/>
          <a:gdLst/>
          <a:ahLst/>
          <a:cxnLst/>
          <a:rect l="0" t="0" r="0" b="0"/>
          <a:pathLst>
            <a:path>
              <a:moveTo>
                <a:pt x="0" y="0"/>
              </a:moveTo>
              <a:lnTo>
                <a:pt x="0" y="2283535"/>
              </a:lnTo>
              <a:lnTo>
                <a:pt x="182197" y="228353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1112B0-8A97-4F98-AA49-9AE9E076FC6D}">
      <dsp:nvSpPr>
        <dsp:cNvPr id="0" name=""/>
        <dsp:cNvSpPr/>
      </dsp:nvSpPr>
      <dsp:spPr>
        <a:xfrm>
          <a:off x="8219345" y="1470333"/>
          <a:ext cx="182197" cy="1421136"/>
        </a:xfrm>
        <a:custGeom>
          <a:avLst/>
          <a:gdLst/>
          <a:ahLst/>
          <a:cxnLst/>
          <a:rect l="0" t="0" r="0" b="0"/>
          <a:pathLst>
            <a:path>
              <a:moveTo>
                <a:pt x="0" y="0"/>
              </a:moveTo>
              <a:lnTo>
                <a:pt x="0" y="1421136"/>
              </a:lnTo>
              <a:lnTo>
                <a:pt x="182197" y="142113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ACD6FF-37A6-4D17-A33E-B26D76640DAC}">
      <dsp:nvSpPr>
        <dsp:cNvPr id="0" name=""/>
        <dsp:cNvSpPr/>
      </dsp:nvSpPr>
      <dsp:spPr>
        <a:xfrm>
          <a:off x="8219345" y="1470333"/>
          <a:ext cx="182197" cy="558737"/>
        </a:xfrm>
        <a:custGeom>
          <a:avLst/>
          <a:gdLst/>
          <a:ahLst/>
          <a:cxnLst/>
          <a:rect l="0" t="0" r="0" b="0"/>
          <a:pathLst>
            <a:path>
              <a:moveTo>
                <a:pt x="0" y="0"/>
              </a:moveTo>
              <a:lnTo>
                <a:pt x="0" y="558737"/>
              </a:lnTo>
              <a:lnTo>
                <a:pt x="182197" y="5587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A55EDA-B6F9-43AD-9A01-21FB3B053123}">
      <dsp:nvSpPr>
        <dsp:cNvPr id="0" name=""/>
        <dsp:cNvSpPr/>
      </dsp:nvSpPr>
      <dsp:spPr>
        <a:xfrm>
          <a:off x="5105969" y="607934"/>
          <a:ext cx="3599235" cy="255075"/>
        </a:xfrm>
        <a:custGeom>
          <a:avLst/>
          <a:gdLst/>
          <a:ahLst/>
          <a:cxnLst/>
          <a:rect l="0" t="0" r="0" b="0"/>
          <a:pathLst>
            <a:path>
              <a:moveTo>
                <a:pt x="0" y="0"/>
              </a:moveTo>
              <a:lnTo>
                <a:pt x="0" y="127537"/>
              </a:lnTo>
              <a:lnTo>
                <a:pt x="3599235" y="127537"/>
              </a:lnTo>
              <a:lnTo>
                <a:pt x="3599235" y="25507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3A9832-D768-4475-BDD5-9F7AFF983036}">
      <dsp:nvSpPr>
        <dsp:cNvPr id="0" name=""/>
        <dsp:cNvSpPr/>
      </dsp:nvSpPr>
      <dsp:spPr>
        <a:xfrm>
          <a:off x="6749623" y="1470333"/>
          <a:ext cx="182197" cy="2283535"/>
        </a:xfrm>
        <a:custGeom>
          <a:avLst/>
          <a:gdLst/>
          <a:ahLst/>
          <a:cxnLst/>
          <a:rect l="0" t="0" r="0" b="0"/>
          <a:pathLst>
            <a:path>
              <a:moveTo>
                <a:pt x="0" y="0"/>
              </a:moveTo>
              <a:lnTo>
                <a:pt x="0" y="2283535"/>
              </a:lnTo>
              <a:lnTo>
                <a:pt x="182197" y="228353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44CBA8-DACC-4920-BD8B-D39580B4AA5E}">
      <dsp:nvSpPr>
        <dsp:cNvPr id="0" name=""/>
        <dsp:cNvSpPr/>
      </dsp:nvSpPr>
      <dsp:spPr>
        <a:xfrm>
          <a:off x="6749623" y="1470333"/>
          <a:ext cx="182197" cy="1421136"/>
        </a:xfrm>
        <a:custGeom>
          <a:avLst/>
          <a:gdLst/>
          <a:ahLst/>
          <a:cxnLst/>
          <a:rect l="0" t="0" r="0" b="0"/>
          <a:pathLst>
            <a:path>
              <a:moveTo>
                <a:pt x="0" y="0"/>
              </a:moveTo>
              <a:lnTo>
                <a:pt x="0" y="1421136"/>
              </a:lnTo>
              <a:lnTo>
                <a:pt x="182197" y="142113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92F101-5843-44C8-BEB6-69D0BB7432CF}">
      <dsp:nvSpPr>
        <dsp:cNvPr id="0" name=""/>
        <dsp:cNvSpPr/>
      </dsp:nvSpPr>
      <dsp:spPr>
        <a:xfrm>
          <a:off x="6749623" y="1470333"/>
          <a:ext cx="182197" cy="558737"/>
        </a:xfrm>
        <a:custGeom>
          <a:avLst/>
          <a:gdLst/>
          <a:ahLst/>
          <a:cxnLst/>
          <a:rect l="0" t="0" r="0" b="0"/>
          <a:pathLst>
            <a:path>
              <a:moveTo>
                <a:pt x="0" y="0"/>
              </a:moveTo>
              <a:lnTo>
                <a:pt x="0" y="558737"/>
              </a:lnTo>
              <a:lnTo>
                <a:pt x="182197" y="5587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F5BFA6-0C95-4B37-9FF9-4C9DB6446AB4}">
      <dsp:nvSpPr>
        <dsp:cNvPr id="0" name=""/>
        <dsp:cNvSpPr/>
      </dsp:nvSpPr>
      <dsp:spPr>
        <a:xfrm>
          <a:off x="5105969" y="607934"/>
          <a:ext cx="2129512" cy="255075"/>
        </a:xfrm>
        <a:custGeom>
          <a:avLst/>
          <a:gdLst/>
          <a:ahLst/>
          <a:cxnLst/>
          <a:rect l="0" t="0" r="0" b="0"/>
          <a:pathLst>
            <a:path>
              <a:moveTo>
                <a:pt x="0" y="0"/>
              </a:moveTo>
              <a:lnTo>
                <a:pt x="0" y="127537"/>
              </a:lnTo>
              <a:lnTo>
                <a:pt x="2129512" y="127537"/>
              </a:lnTo>
              <a:lnTo>
                <a:pt x="2129512" y="25507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B735B1-7DFE-449F-9184-8792D5269D47}">
      <dsp:nvSpPr>
        <dsp:cNvPr id="0" name=""/>
        <dsp:cNvSpPr/>
      </dsp:nvSpPr>
      <dsp:spPr>
        <a:xfrm>
          <a:off x="4864436" y="1470333"/>
          <a:ext cx="251440" cy="1421136"/>
        </a:xfrm>
        <a:custGeom>
          <a:avLst/>
          <a:gdLst/>
          <a:ahLst/>
          <a:cxnLst/>
          <a:rect l="0" t="0" r="0" b="0"/>
          <a:pathLst>
            <a:path>
              <a:moveTo>
                <a:pt x="0" y="0"/>
              </a:moveTo>
              <a:lnTo>
                <a:pt x="0" y="1421136"/>
              </a:lnTo>
              <a:lnTo>
                <a:pt x="251440" y="142113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B046CB-5A07-4E00-9909-632AA8440A67}">
      <dsp:nvSpPr>
        <dsp:cNvPr id="0" name=""/>
        <dsp:cNvSpPr/>
      </dsp:nvSpPr>
      <dsp:spPr>
        <a:xfrm>
          <a:off x="4864436" y="1470333"/>
          <a:ext cx="251440" cy="558737"/>
        </a:xfrm>
        <a:custGeom>
          <a:avLst/>
          <a:gdLst/>
          <a:ahLst/>
          <a:cxnLst/>
          <a:rect l="0" t="0" r="0" b="0"/>
          <a:pathLst>
            <a:path>
              <a:moveTo>
                <a:pt x="0" y="0"/>
              </a:moveTo>
              <a:lnTo>
                <a:pt x="0" y="558737"/>
              </a:lnTo>
              <a:lnTo>
                <a:pt x="251440" y="5587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7974DF-EDAD-4E36-8A0E-13414303C861}">
      <dsp:nvSpPr>
        <dsp:cNvPr id="0" name=""/>
        <dsp:cNvSpPr/>
      </dsp:nvSpPr>
      <dsp:spPr>
        <a:xfrm>
          <a:off x="5105969" y="607934"/>
          <a:ext cx="428976" cy="255075"/>
        </a:xfrm>
        <a:custGeom>
          <a:avLst/>
          <a:gdLst/>
          <a:ahLst/>
          <a:cxnLst/>
          <a:rect l="0" t="0" r="0" b="0"/>
          <a:pathLst>
            <a:path>
              <a:moveTo>
                <a:pt x="0" y="0"/>
              </a:moveTo>
              <a:lnTo>
                <a:pt x="0" y="127537"/>
              </a:lnTo>
              <a:lnTo>
                <a:pt x="428976" y="127537"/>
              </a:lnTo>
              <a:lnTo>
                <a:pt x="428976" y="25507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9AFDA6-98B1-4011-8431-5283E17469AD}">
      <dsp:nvSpPr>
        <dsp:cNvPr id="0" name=""/>
        <dsp:cNvSpPr/>
      </dsp:nvSpPr>
      <dsp:spPr>
        <a:xfrm>
          <a:off x="3013130" y="1470333"/>
          <a:ext cx="238100" cy="1586234"/>
        </a:xfrm>
        <a:custGeom>
          <a:avLst/>
          <a:gdLst/>
          <a:ahLst/>
          <a:cxnLst/>
          <a:rect l="0" t="0" r="0" b="0"/>
          <a:pathLst>
            <a:path>
              <a:moveTo>
                <a:pt x="0" y="0"/>
              </a:moveTo>
              <a:lnTo>
                <a:pt x="0" y="1586234"/>
              </a:lnTo>
              <a:lnTo>
                <a:pt x="238100" y="158623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5863B2-1FF2-4B06-AA33-BA764127E8A6}">
      <dsp:nvSpPr>
        <dsp:cNvPr id="0" name=""/>
        <dsp:cNvSpPr/>
      </dsp:nvSpPr>
      <dsp:spPr>
        <a:xfrm>
          <a:off x="3013130" y="1470333"/>
          <a:ext cx="238100" cy="558737"/>
        </a:xfrm>
        <a:custGeom>
          <a:avLst/>
          <a:gdLst/>
          <a:ahLst/>
          <a:cxnLst/>
          <a:rect l="0" t="0" r="0" b="0"/>
          <a:pathLst>
            <a:path>
              <a:moveTo>
                <a:pt x="0" y="0"/>
              </a:moveTo>
              <a:lnTo>
                <a:pt x="0" y="558737"/>
              </a:lnTo>
              <a:lnTo>
                <a:pt x="238100" y="5587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1271DC-C6E9-4F05-91A0-3E69779269AE}">
      <dsp:nvSpPr>
        <dsp:cNvPr id="0" name=""/>
        <dsp:cNvSpPr/>
      </dsp:nvSpPr>
      <dsp:spPr>
        <a:xfrm>
          <a:off x="3648065" y="607934"/>
          <a:ext cx="1457904" cy="255075"/>
        </a:xfrm>
        <a:custGeom>
          <a:avLst/>
          <a:gdLst/>
          <a:ahLst/>
          <a:cxnLst/>
          <a:rect l="0" t="0" r="0" b="0"/>
          <a:pathLst>
            <a:path>
              <a:moveTo>
                <a:pt x="1457904" y="0"/>
              </a:moveTo>
              <a:lnTo>
                <a:pt x="1457904" y="127537"/>
              </a:lnTo>
              <a:lnTo>
                <a:pt x="0" y="127537"/>
              </a:lnTo>
              <a:lnTo>
                <a:pt x="0" y="25507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0ACF00-CD87-4180-9952-EF88DDA19647}">
      <dsp:nvSpPr>
        <dsp:cNvPr id="0" name=""/>
        <dsp:cNvSpPr/>
      </dsp:nvSpPr>
      <dsp:spPr>
        <a:xfrm>
          <a:off x="1069401" y="1470333"/>
          <a:ext cx="254986" cy="2283535"/>
        </a:xfrm>
        <a:custGeom>
          <a:avLst/>
          <a:gdLst/>
          <a:ahLst/>
          <a:cxnLst/>
          <a:rect l="0" t="0" r="0" b="0"/>
          <a:pathLst>
            <a:path>
              <a:moveTo>
                <a:pt x="0" y="0"/>
              </a:moveTo>
              <a:lnTo>
                <a:pt x="0" y="2283535"/>
              </a:lnTo>
              <a:lnTo>
                <a:pt x="254986" y="228353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D2D81B-C525-445A-9DFC-0982F55B870C}">
      <dsp:nvSpPr>
        <dsp:cNvPr id="0" name=""/>
        <dsp:cNvSpPr/>
      </dsp:nvSpPr>
      <dsp:spPr>
        <a:xfrm>
          <a:off x="1069401" y="1470333"/>
          <a:ext cx="254986" cy="1421136"/>
        </a:xfrm>
        <a:custGeom>
          <a:avLst/>
          <a:gdLst/>
          <a:ahLst/>
          <a:cxnLst/>
          <a:rect l="0" t="0" r="0" b="0"/>
          <a:pathLst>
            <a:path>
              <a:moveTo>
                <a:pt x="0" y="0"/>
              </a:moveTo>
              <a:lnTo>
                <a:pt x="0" y="1421136"/>
              </a:lnTo>
              <a:lnTo>
                <a:pt x="254986" y="142113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AD3189-7960-4A73-B08F-98A8CB6953D6}">
      <dsp:nvSpPr>
        <dsp:cNvPr id="0" name=""/>
        <dsp:cNvSpPr/>
      </dsp:nvSpPr>
      <dsp:spPr>
        <a:xfrm>
          <a:off x="1069401" y="1470333"/>
          <a:ext cx="254986" cy="558737"/>
        </a:xfrm>
        <a:custGeom>
          <a:avLst/>
          <a:gdLst/>
          <a:ahLst/>
          <a:cxnLst/>
          <a:rect l="0" t="0" r="0" b="0"/>
          <a:pathLst>
            <a:path>
              <a:moveTo>
                <a:pt x="0" y="0"/>
              </a:moveTo>
              <a:lnTo>
                <a:pt x="0" y="558737"/>
              </a:lnTo>
              <a:lnTo>
                <a:pt x="254986" y="5587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E59FF0-5EBE-46EB-80AE-D73B8B58197E}">
      <dsp:nvSpPr>
        <dsp:cNvPr id="0" name=""/>
        <dsp:cNvSpPr/>
      </dsp:nvSpPr>
      <dsp:spPr>
        <a:xfrm>
          <a:off x="1749365" y="607934"/>
          <a:ext cx="3356603" cy="255075"/>
        </a:xfrm>
        <a:custGeom>
          <a:avLst/>
          <a:gdLst/>
          <a:ahLst/>
          <a:cxnLst/>
          <a:rect l="0" t="0" r="0" b="0"/>
          <a:pathLst>
            <a:path>
              <a:moveTo>
                <a:pt x="3356603" y="0"/>
              </a:moveTo>
              <a:lnTo>
                <a:pt x="3356603" y="127537"/>
              </a:lnTo>
              <a:lnTo>
                <a:pt x="0" y="127537"/>
              </a:lnTo>
              <a:lnTo>
                <a:pt x="0" y="25507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B41464-758E-4621-8CEF-618DA2B724EF}">
      <dsp:nvSpPr>
        <dsp:cNvPr id="0" name=""/>
        <dsp:cNvSpPr/>
      </dsp:nvSpPr>
      <dsp:spPr>
        <a:xfrm>
          <a:off x="4275035" y="610"/>
          <a:ext cx="1661867"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Our Services</a:t>
          </a:r>
          <a:endParaRPr lang="en-US" sz="1400" kern="1200" dirty="0"/>
        </a:p>
      </dsp:txBody>
      <dsp:txXfrm>
        <a:off x="4275035" y="610"/>
        <a:ext cx="1661867" cy="607323"/>
      </dsp:txXfrm>
    </dsp:sp>
    <dsp:sp modelId="{D5CEA9E4-8DB4-4533-8C1E-E3C06FB4CA64}">
      <dsp:nvSpPr>
        <dsp:cNvPr id="0" name=""/>
        <dsp:cNvSpPr/>
      </dsp:nvSpPr>
      <dsp:spPr>
        <a:xfrm>
          <a:off x="899410" y="863009"/>
          <a:ext cx="1699910" cy="607323"/>
        </a:xfrm>
        <a:prstGeom prst="rect">
          <a:avLst/>
        </a:prstGeom>
        <a:solidFill>
          <a:srgbClr val="E2374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i="0" u="none" kern="1200" dirty="0"/>
            <a:t>Design and Development</a:t>
          </a:r>
          <a:endParaRPr lang="en-US" sz="1100" kern="1200" dirty="0"/>
        </a:p>
      </dsp:txBody>
      <dsp:txXfrm>
        <a:off x="899410" y="863009"/>
        <a:ext cx="1699910" cy="607323"/>
      </dsp:txXfrm>
    </dsp:sp>
    <dsp:sp modelId="{F2F4813A-8E3B-49E0-8F6F-33B9DE48FD09}">
      <dsp:nvSpPr>
        <dsp:cNvPr id="0" name=""/>
        <dsp:cNvSpPr/>
      </dsp:nvSpPr>
      <dsp:spPr>
        <a:xfrm>
          <a:off x="1324388" y="1725409"/>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i="0" u="none" kern="1200" dirty="0"/>
            <a:t>App Development Services </a:t>
          </a:r>
          <a:endParaRPr lang="en-US" sz="1100" kern="1200" dirty="0"/>
        </a:p>
      </dsp:txBody>
      <dsp:txXfrm>
        <a:off x="1324388" y="1725409"/>
        <a:ext cx="1214646" cy="607323"/>
      </dsp:txXfrm>
    </dsp:sp>
    <dsp:sp modelId="{B48D38E4-6588-4473-A30E-219DD9E72831}">
      <dsp:nvSpPr>
        <dsp:cNvPr id="0" name=""/>
        <dsp:cNvSpPr/>
      </dsp:nvSpPr>
      <dsp:spPr>
        <a:xfrm>
          <a:off x="1324388" y="2587808"/>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UI /UX Design Services</a:t>
          </a:r>
        </a:p>
      </dsp:txBody>
      <dsp:txXfrm>
        <a:off x="1324388" y="2587808"/>
        <a:ext cx="1214646" cy="607323"/>
      </dsp:txXfrm>
    </dsp:sp>
    <dsp:sp modelId="{F19CB017-1507-43EA-9AFA-C76DD07D7AF8}">
      <dsp:nvSpPr>
        <dsp:cNvPr id="0" name=""/>
        <dsp:cNvSpPr/>
      </dsp:nvSpPr>
      <dsp:spPr>
        <a:xfrm>
          <a:off x="1324388" y="3450207"/>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a:p>
        <a:p>
          <a:pPr marL="0" lvl="0" indent="0" algn="ctr" defTabSz="488950">
            <a:lnSpc>
              <a:spcPct val="90000"/>
            </a:lnSpc>
            <a:spcBef>
              <a:spcPct val="0"/>
            </a:spcBef>
            <a:spcAft>
              <a:spcPct val="35000"/>
            </a:spcAft>
            <a:buNone/>
          </a:pPr>
          <a:r>
            <a:rPr lang="en-US" sz="1100" kern="1200"/>
            <a:t>Web Development service</a:t>
          </a:r>
        </a:p>
        <a:p>
          <a:pPr marL="0" lvl="0" indent="0" algn="ctr" defTabSz="488950">
            <a:lnSpc>
              <a:spcPct val="90000"/>
            </a:lnSpc>
            <a:spcBef>
              <a:spcPct val="0"/>
            </a:spcBef>
            <a:spcAft>
              <a:spcPct val="35000"/>
            </a:spcAft>
            <a:buNone/>
          </a:pPr>
          <a:endParaRPr lang="en-US" sz="1100" kern="1200"/>
        </a:p>
      </dsp:txBody>
      <dsp:txXfrm>
        <a:off x="1324388" y="3450207"/>
        <a:ext cx="1214646" cy="607323"/>
      </dsp:txXfrm>
    </dsp:sp>
    <dsp:sp modelId="{C449BB93-674C-4E3A-B376-2DCC59E38E3D}">
      <dsp:nvSpPr>
        <dsp:cNvPr id="0" name=""/>
        <dsp:cNvSpPr/>
      </dsp:nvSpPr>
      <dsp:spPr>
        <a:xfrm>
          <a:off x="2854396" y="863009"/>
          <a:ext cx="1587336" cy="607323"/>
        </a:xfrm>
        <a:prstGeom prst="rect">
          <a:avLst/>
        </a:prstGeom>
        <a:solidFill>
          <a:srgbClr val="E2374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i="0" u="none" kern="1200" dirty="0"/>
            <a:t>Ecommerce Service</a:t>
          </a:r>
          <a:endParaRPr lang="en-US" sz="1200" kern="1200" dirty="0"/>
        </a:p>
      </dsp:txBody>
      <dsp:txXfrm>
        <a:off x="2854396" y="863009"/>
        <a:ext cx="1587336" cy="607323"/>
      </dsp:txXfrm>
    </dsp:sp>
    <dsp:sp modelId="{F01E2C00-7BA9-4A4D-A3C5-9D3BC043726F}">
      <dsp:nvSpPr>
        <dsp:cNvPr id="0" name=""/>
        <dsp:cNvSpPr/>
      </dsp:nvSpPr>
      <dsp:spPr>
        <a:xfrm>
          <a:off x="3251230" y="1725409"/>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Ecommerce Service</a:t>
          </a:r>
        </a:p>
      </dsp:txBody>
      <dsp:txXfrm>
        <a:off x="3251230" y="1725409"/>
        <a:ext cx="1214646" cy="607323"/>
      </dsp:txXfrm>
    </dsp:sp>
    <dsp:sp modelId="{F8B548AA-4E7A-44EA-B31E-BD7D5891B449}">
      <dsp:nvSpPr>
        <dsp:cNvPr id="0" name=""/>
        <dsp:cNvSpPr/>
      </dsp:nvSpPr>
      <dsp:spPr>
        <a:xfrm>
          <a:off x="3251230" y="2587808"/>
          <a:ext cx="1380968" cy="937519"/>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Ecommerce  Marketplace Management Service </a:t>
          </a:r>
        </a:p>
      </dsp:txBody>
      <dsp:txXfrm>
        <a:off x="3251230" y="2587808"/>
        <a:ext cx="1380968" cy="937519"/>
      </dsp:txXfrm>
    </dsp:sp>
    <dsp:sp modelId="{F4EDE606-464A-4011-B365-5D528967C69E}">
      <dsp:nvSpPr>
        <dsp:cNvPr id="0" name=""/>
        <dsp:cNvSpPr/>
      </dsp:nvSpPr>
      <dsp:spPr>
        <a:xfrm>
          <a:off x="4696809" y="863009"/>
          <a:ext cx="1676273" cy="607323"/>
        </a:xfrm>
        <a:prstGeom prst="rect">
          <a:avLst/>
        </a:prstGeom>
        <a:solidFill>
          <a:srgbClr val="E2374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Social media services</a:t>
          </a:r>
        </a:p>
      </dsp:txBody>
      <dsp:txXfrm>
        <a:off x="4696809" y="863009"/>
        <a:ext cx="1676273" cy="607323"/>
      </dsp:txXfrm>
    </dsp:sp>
    <dsp:sp modelId="{2148B42D-0BBC-4A1E-8691-A3C53A807AB2}">
      <dsp:nvSpPr>
        <dsp:cNvPr id="0" name=""/>
        <dsp:cNvSpPr/>
      </dsp:nvSpPr>
      <dsp:spPr>
        <a:xfrm>
          <a:off x="5115877" y="1725409"/>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Social Media Marketing Service </a:t>
          </a:r>
        </a:p>
      </dsp:txBody>
      <dsp:txXfrm>
        <a:off x="5115877" y="1725409"/>
        <a:ext cx="1214646" cy="607323"/>
      </dsp:txXfrm>
    </dsp:sp>
    <dsp:sp modelId="{0F57F9D8-FF6B-4216-A639-CF0DC90BE149}">
      <dsp:nvSpPr>
        <dsp:cNvPr id="0" name=""/>
        <dsp:cNvSpPr/>
      </dsp:nvSpPr>
      <dsp:spPr>
        <a:xfrm>
          <a:off x="5115877" y="2587808"/>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Social Media Management Service </a:t>
          </a:r>
        </a:p>
      </dsp:txBody>
      <dsp:txXfrm>
        <a:off x="5115877" y="2587808"/>
        <a:ext cx="1214646" cy="607323"/>
      </dsp:txXfrm>
    </dsp:sp>
    <dsp:sp modelId="{D0BFCB36-1DA7-48E1-8FCE-5DD28A46B114}">
      <dsp:nvSpPr>
        <dsp:cNvPr id="0" name=""/>
        <dsp:cNvSpPr/>
      </dsp:nvSpPr>
      <dsp:spPr>
        <a:xfrm>
          <a:off x="6628158" y="863009"/>
          <a:ext cx="1214646" cy="607323"/>
        </a:xfrm>
        <a:prstGeom prst="rect">
          <a:avLst/>
        </a:prstGeom>
        <a:solidFill>
          <a:srgbClr val="E2374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i="0" u="none" kern="1200"/>
            <a:t>Seo &amp; PPC</a:t>
          </a:r>
          <a:endParaRPr lang="en-US" sz="1200" kern="1200"/>
        </a:p>
      </dsp:txBody>
      <dsp:txXfrm>
        <a:off x="6628158" y="863009"/>
        <a:ext cx="1214646" cy="607323"/>
      </dsp:txXfrm>
    </dsp:sp>
    <dsp:sp modelId="{CA4C5B82-EAD8-4396-A7EF-214C8AB5AC8E}">
      <dsp:nvSpPr>
        <dsp:cNvPr id="0" name=""/>
        <dsp:cNvSpPr/>
      </dsp:nvSpPr>
      <dsp:spPr>
        <a:xfrm>
          <a:off x="6931820" y="1725409"/>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PPC Advertising Service</a:t>
          </a:r>
        </a:p>
      </dsp:txBody>
      <dsp:txXfrm>
        <a:off x="6931820" y="1725409"/>
        <a:ext cx="1214646" cy="607323"/>
      </dsp:txXfrm>
    </dsp:sp>
    <dsp:sp modelId="{36046D4F-3D40-4513-B9C8-BACA72A7DAD8}">
      <dsp:nvSpPr>
        <dsp:cNvPr id="0" name=""/>
        <dsp:cNvSpPr/>
      </dsp:nvSpPr>
      <dsp:spPr>
        <a:xfrm>
          <a:off x="6931820" y="2587808"/>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SEO Service</a:t>
          </a:r>
        </a:p>
      </dsp:txBody>
      <dsp:txXfrm>
        <a:off x="6931820" y="2587808"/>
        <a:ext cx="1214646" cy="607323"/>
      </dsp:txXfrm>
    </dsp:sp>
    <dsp:sp modelId="{59362E3C-E905-42DD-A9DA-41699BF3387D}">
      <dsp:nvSpPr>
        <dsp:cNvPr id="0" name=""/>
        <dsp:cNvSpPr/>
      </dsp:nvSpPr>
      <dsp:spPr>
        <a:xfrm>
          <a:off x="6931820" y="3450207"/>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Video Marketing Service</a:t>
          </a:r>
        </a:p>
      </dsp:txBody>
      <dsp:txXfrm>
        <a:off x="6931820" y="3450207"/>
        <a:ext cx="1214646" cy="607323"/>
      </dsp:txXfrm>
    </dsp:sp>
    <dsp:sp modelId="{503ABAE4-7E50-4F6D-BD10-CB74118C7CC4}">
      <dsp:nvSpPr>
        <dsp:cNvPr id="0" name=""/>
        <dsp:cNvSpPr/>
      </dsp:nvSpPr>
      <dsp:spPr>
        <a:xfrm>
          <a:off x="8097881" y="863009"/>
          <a:ext cx="1214646" cy="607323"/>
        </a:xfrm>
        <a:prstGeom prst="rect">
          <a:avLst/>
        </a:prstGeom>
        <a:solidFill>
          <a:srgbClr val="E2374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Other Services</a:t>
          </a:r>
        </a:p>
      </dsp:txBody>
      <dsp:txXfrm>
        <a:off x="8097881" y="863009"/>
        <a:ext cx="1214646" cy="607323"/>
      </dsp:txXfrm>
    </dsp:sp>
    <dsp:sp modelId="{7F550738-8E1D-45F4-81DF-9E982CC83BDD}">
      <dsp:nvSpPr>
        <dsp:cNvPr id="0" name=""/>
        <dsp:cNvSpPr/>
      </dsp:nvSpPr>
      <dsp:spPr>
        <a:xfrm>
          <a:off x="8401542" y="1725409"/>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Email Marketing</a:t>
          </a:r>
        </a:p>
      </dsp:txBody>
      <dsp:txXfrm>
        <a:off x="8401542" y="1725409"/>
        <a:ext cx="1214646" cy="607323"/>
      </dsp:txXfrm>
    </dsp:sp>
    <dsp:sp modelId="{E7B63F76-41EF-43F0-A016-EE44508BA6B6}">
      <dsp:nvSpPr>
        <dsp:cNvPr id="0" name=""/>
        <dsp:cNvSpPr/>
      </dsp:nvSpPr>
      <dsp:spPr>
        <a:xfrm>
          <a:off x="8401542" y="2587808"/>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Content Markerting</a:t>
          </a:r>
        </a:p>
      </dsp:txBody>
      <dsp:txXfrm>
        <a:off x="8401542" y="2587808"/>
        <a:ext cx="1214646" cy="607323"/>
      </dsp:txXfrm>
    </dsp:sp>
    <dsp:sp modelId="{39A7748E-C234-44B2-80F6-1DB144A08C00}">
      <dsp:nvSpPr>
        <dsp:cNvPr id="0" name=""/>
        <dsp:cNvSpPr/>
      </dsp:nvSpPr>
      <dsp:spPr>
        <a:xfrm>
          <a:off x="8401542" y="3450207"/>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Marketing Automation</a:t>
          </a:r>
        </a:p>
      </dsp:txBody>
      <dsp:txXfrm>
        <a:off x="8401542" y="3450207"/>
        <a:ext cx="1214646" cy="607323"/>
      </dsp:txXfrm>
    </dsp:sp>
    <dsp:sp modelId="{8B7E1E3F-B64D-4DFB-AFAB-2A9A58BD6925}">
      <dsp:nvSpPr>
        <dsp:cNvPr id="0" name=""/>
        <dsp:cNvSpPr/>
      </dsp:nvSpPr>
      <dsp:spPr>
        <a:xfrm>
          <a:off x="8401542" y="4312606"/>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Marketing Research</a:t>
          </a:r>
        </a:p>
      </dsp:txBody>
      <dsp:txXfrm>
        <a:off x="8401542" y="4312606"/>
        <a:ext cx="1214646" cy="607323"/>
      </dsp:txXfrm>
    </dsp:sp>
    <dsp:sp modelId="{87BDFC6B-E0A8-4507-BB08-B9636A25D81E}">
      <dsp:nvSpPr>
        <dsp:cNvPr id="0" name=""/>
        <dsp:cNvSpPr/>
      </dsp:nvSpPr>
      <dsp:spPr>
        <a:xfrm>
          <a:off x="8401542" y="5175005"/>
          <a:ext cx="1214646" cy="607323"/>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Video Marketing </a:t>
          </a:r>
        </a:p>
        <a:p>
          <a:pPr marL="0" lvl="0" indent="0" algn="ctr" defTabSz="533400">
            <a:lnSpc>
              <a:spcPct val="90000"/>
            </a:lnSpc>
            <a:spcBef>
              <a:spcPct val="0"/>
            </a:spcBef>
            <a:spcAft>
              <a:spcPct val="35000"/>
            </a:spcAft>
            <a:buNone/>
          </a:pPr>
          <a:endParaRPr lang="en-US" sz="1200" kern="1200" dirty="0"/>
        </a:p>
      </dsp:txBody>
      <dsp:txXfrm>
        <a:off x="8401542" y="5175005"/>
        <a:ext cx="1214646" cy="6073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2F0FE9-71F9-42B4-99EC-A4A3992E1572}">
      <dsp:nvSpPr>
        <dsp:cNvPr id="0" name=""/>
        <dsp:cNvSpPr/>
      </dsp:nvSpPr>
      <dsp:spPr>
        <a:xfrm>
          <a:off x="4455377" y="2762236"/>
          <a:ext cx="3949756" cy="363554"/>
        </a:xfrm>
        <a:custGeom>
          <a:avLst/>
          <a:gdLst/>
          <a:ahLst/>
          <a:cxnLst/>
          <a:rect l="0" t="0" r="0" b="0"/>
          <a:pathLst>
            <a:path>
              <a:moveTo>
                <a:pt x="0" y="0"/>
              </a:moveTo>
              <a:lnTo>
                <a:pt x="0" y="213526"/>
              </a:lnTo>
              <a:lnTo>
                <a:pt x="3949756" y="213526"/>
              </a:lnTo>
              <a:lnTo>
                <a:pt x="3949756" y="36355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30A6E0-4B6C-4E0B-9705-E43FB1ABD411}">
      <dsp:nvSpPr>
        <dsp:cNvPr id="0" name=""/>
        <dsp:cNvSpPr/>
      </dsp:nvSpPr>
      <dsp:spPr>
        <a:xfrm>
          <a:off x="4455377" y="2762236"/>
          <a:ext cx="2220857" cy="363554"/>
        </a:xfrm>
        <a:custGeom>
          <a:avLst/>
          <a:gdLst/>
          <a:ahLst/>
          <a:cxnLst/>
          <a:rect l="0" t="0" r="0" b="0"/>
          <a:pathLst>
            <a:path>
              <a:moveTo>
                <a:pt x="0" y="0"/>
              </a:moveTo>
              <a:lnTo>
                <a:pt x="0" y="213526"/>
              </a:lnTo>
              <a:lnTo>
                <a:pt x="2220857" y="213526"/>
              </a:lnTo>
              <a:lnTo>
                <a:pt x="2220857" y="36355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EB1966-EC88-4CEB-A215-8BBB6C78FC89}">
      <dsp:nvSpPr>
        <dsp:cNvPr id="0" name=""/>
        <dsp:cNvSpPr/>
      </dsp:nvSpPr>
      <dsp:spPr>
        <a:xfrm>
          <a:off x="4455377" y="2762236"/>
          <a:ext cx="491957" cy="363554"/>
        </a:xfrm>
        <a:custGeom>
          <a:avLst/>
          <a:gdLst/>
          <a:ahLst/>
          <a:cxnLst/>
          <a:rect l="0" t="0" r="0" b="0"/>
          <a:pathLst>
            <a:path>
              <a:moveTo>
                <a:pt x="0" y="0"/>
              </a:moveTo>
              <a:lnTo>
                <a:pt x="0" y="213526"/>
              </a:lnTo>
              <a:lnTo>
                <a:pt x="491957" y="213526"/>
              </a:lnTo>
              <a:lnTo>
                <a:pt x="491957" y="36355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502BCF-532D-4E31-ABA6-D3156B186DB1}">
      <dsp:nvSpPr>
        <dsp:cNvPr id="0" name=""/>
        <dsp:cNvSpPr/>
      </dsp:nvSpPr>
      <dsp:spPr>
        <a:xfrm>
          <a:off x="3218435" y="2762236"/>
          <a:ext cx="1236941" cy="363554"/>
        </a:xfrm>
        <a:custGeom>
          <a:avLst/>
          <a:gdLst/>
          <a:ahLst/>
          <a:cxnLst/>
          <a:rect l="0" t="0" r="0" b="0"/>
          <a:pathLst>
            <a:path>
              <a:moveTo>
                <a:pt x="1236941" y="0"/>
              </a:moveTo>
              <a:lnTo>
                <a:pt x="1236941" y="213526"/>
              </a:lnTo>
              <a:lnTo>
                <a:pt x="0" y="213526"/>
              </a:lnTo>
              <a:lnTo>
                <a:pt x="0" y="36355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B81AA3-62E4-44EE-A43A-DD9982D9B502}">
      <dsp:nvSpPr>
        <dsp:cNvPr id="0" name=""/>
        <dsp:cNvSpPr/>
      </dsp:nvSpPr>
      <dsp:spPr>
        <a:xfrm>
          <a:off x="1105584" y="2762236"/>
          <a:ext cx="3349792" cy="363554"/>
        </a:xfrm>
        <a:custGeom>
          <a:avLst/>
          <a:gdLst/>
          <a:ahLst/>
          <a:cxnLst/>
          <a:rect l="0" t="0" r="0" b="0"/>
          <a:pathLst>
            <a:path>
              <a:moveTo>
                <a:pt x="3349792" y="0"/>
              </a:moveTo>
              <a:lnTo>
                <a:pt x="3349792" y="213526"/>
              </a:lnTo>
              <a:lnTo>
                <a:pt x="0" y="213526"/>
              </a:lnTo>
              <a:lnTo>
                <a:pt x="0" y="36355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92E72D-21B5-4318-B689-643936474233}">
      <dsp:nvSpPr>
        <dsp:cNvPr id="0" name=""/>
        <dsp:cNvSpPr/>
      </dsp:nvSpPr>
      <dsp:spPr>
        <a:xfrm>
          <a:off x="3282404" y="1904151"/>
          <a:ext cx="2345945" cy="858084"/>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Web Development</a:t>
          </a:r>
          <a:r>
            <a:rPr lang="en-US" sz="2000" kern="1200" dirty="0">
              <a:solidFill>
                <a:schemeClr val="tx1"/>
              </a:solidFill>
            </a:rPr>
            <a:t> </a:t>
          </a:r>
        </a:p>
      </dsp:txBody>
      <dsp:txXfrm>
        <a:off x="3282404" y="1904151"/>
        <a:ext cx="2345945" cy="858084"/>
      </dsp:txXfrm>
    </dsp:sp>
    <dsp:sp modelId="{5518C378-7243-4139-9BF0-633AA58E033B}">
      <dsp:nvSpPr>
        <dsp:cNvPr id="0" name=""/>
        <dsp:cNvSpPr/>
      </dsp:nvSpPr>
      <dsp:spPr>
        <a:xfrm>
          <a:off x="7211" y="3125790"/>
          <a:ext cx="2196745" cy="714421"/>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i="0" kern="1200" dirty="0"/>
            <a:t>WordPress</a:t>
          </a:r>
          <a:endParaRPr lang="en-US" sz="2700" kern="1200" dirty="0"/>
        </a:p>
      </dsp:txBody>
      <dsp:txXfrm>
        <a:off x="7211" y="3125790"/>
        <a:ext cx="2196745" cy="714421"/>
      </dsp:txXfrm>
    </dsp:sp>
    <dsp:sp modelId="{81A4713C-E446-4642-BD06-F4A6CE7D7D7F}">
      <dsp:nvSpPr>
        <dsp:cNvPr id="0" name=""/>
        <dsp:cNvSpPr/>
      </dsp:nvSpPr>
      <dsp:spPr>
        <a:xfrm>
          <a:off x="2504014" y="3125790"/>
          <a:ext cx="1428842" cy="714421"/>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dirty="0"/>
            <a:t>Magento</a:t>
          </a:r>
        </a:p>
      </dsp:txBody>
      <dsp:txXfrm>
        <a:off x="2504014" y="3125790"/>
        <a:ext cx="1428842" cy="714421"/>
      </dsp:txXfrm>
    </dsp:sp>
    <dsp:sp modelId="{9CB7369C-8CDF-4BFA-9B5E-1D115F2B3F1C}">
      <dsp:nvSpPr>
        <dsp:cNvPr id="0" name=""/>
        <dsp:cNvSpPr/>
      </dsp:nvSpPr>
      <dsp:spPr>
        <a:xfrm>
          <a:off x="4232913" y="3125790"/>
          <a:ext cx="1428842" cy="714421"/>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i="0" kern="1200"/>
            <a:t>HubSpot</a:t>
          </a:r>
          <a:endParaRPr lang="en-US" sz="2700" kern="1200"/>
        </a:p>
      </dsp:txBody>
      <dsp:txXfrm>
        <a:off x="4232913" y="3125790"/>
        <a:ext cx="1428842" cy="714421"/>
      </dsp:txXfrm>
    </dsp:sp>
    <dsp:sp modelId="{4CBC7352-721A-4923-9277-3962E598920A}">
      <dsp:nvSpPr>
        <dsp:cNvPr id="0" name=""/>
        <dsp:cNvSpPr/>
      </dsp:nvSpPr>
      <dsp:spPr>
        <a:xfrm>
          <a:off x="5961813" y="3125790"/>
          <a:ext cx="1428842" cy="714421"/>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i="0" kern="1200"/>
            <a:t>Drupal</a:t>
          </a:r>
        </a:p>
      </dsp:txBody>
      <dsp:txXfrm>
        <a:off x="5961813" y="3125790"/>
        <a:ext cx="1428842" cy="714421"/>
      </dsp:txXfrm>
    </dsp:sp>
    <dsp:sp modelId="{640BD3AE-6820-435B-A2A4-E4165CC2ACD4}">
      <dsp:nvSpPr>
        <dsp:cNvPr id="0" name=""/>
        <dsp:cNvSpPr/>
      </dsp:nvSpPr>
      <dsp:spPr>
        <a:xfrm>
          <a:off x="7690712" y="3125790"/>
          <a:ext cx="1428842" cy="714421"/>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i="0" kern="1200"/>
            <a:t>Shopify</a:t>
          </a:r>
        </a:p>
      </dsp:txBody>
      <dsp:txXfrm>
        <a:off x="7690712" y="3125790"/>
        <a:ext cx="1428842" cy="7144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9A798-0249-4E4D-9F33-C41CDC34BEAE}">
      <dsp:nvSpPr>
        <dsp:cNvPr id="0" name=""/>
        <dsp:cNvSpPr/>
      </dsp:nvSpPr>
      <dsp:spPr>
        <a:xfrm>
          <a:off x="5103624" y="2482901"/>
          <a:ext cx="4228992" cy="366978"/>
        </a:xfrm>
        <a:custGeom>
          <a:avLst/>
          <a:gdLst/>
          <a:ahLst/>
          <a:cxnLst/>
          <a:rect l="0" t="0" r="0" b="0"/>
          <a:pathLst>
            <a:path>
              <a:moveTo>
                <a:pt x="0" y="0"/>
              </a:moveTo>
              <a:lnTo>
                <a:pt x="0" y="183489"/>
              </a:lnTo>
              <a:lnTo>
                <a:pt x="4228992" y="183489"/>
              </a:lnTo>
              <a:lnTo>
                <a:pt x="4228992" y="36697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D58807-8B96-41F3-8488-0647659F9C10}">
      <dsp:nvSpPr>
        <dsp:cNvPr id="0" name=""/>
        <dsp:cNvSpPr/>
      </dsp:nvSpPr>
      <dsp:spPr>
        <a:xfrm>
          <a:off x="5103624" y="2482901"/>
          <a:ext cx="2114496" cy="366978"/>
        </a:xfrm>
        <a:custGeom>
          <a:avLst/>
          <a:gdLst/>
          <a:ahLst/>
          <a:cxnLst/>
          <a:rect l="0" t="0" r="0" b="0"/>
          <a:pathLst>
            <a:path>
              <a:moveTo>
                <a:pt x="0" y="0"/>
              </a:moveTo>
              <a:lnTo>
                <a:pt x="0" y="183489"/>
              </a:lnTo>
              <a:lnTo>
                <a:pt x="2114496" y="183489"/>
              </a:lnTo>
              <a:lnTo>
                <a:pt x="2114496" y="36697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0B5834-40E7-496A-AE8D-E2052F4EEDD3}">
      <dsp:nvSpPr>
        <dsp:cNvPr id="0" name=""/>
        <dsp:cNvSpPr/>
      </dsp:nvSpPr>
      <dsp:spPr>
        <a:xfrm>
          <a:off x="5057904" y="2482901"/>
          <a:ext cx="91440" cy="366978"/>
        </a:xfrm>
        <a:custGeom>
          <a:avLst/>
          <a:gdLst/>
          <a:ahLst/>
          <a:cxnLst/>
          <a:rect l="0" t="0" r="0" b="0"/>
          <a:pathLst>
            <a:path>
              <a:moveTo>
                <a:pt x="45720" y="0"/>
              </a:moveTo>
              <a:lnTo>
                <a:pt x="45720" y="36697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EFF3A9-2593-4D6B-836A-7B6461CC24E9}">
      <dsp:nvSpPr>
        <dsp:cNvPr id="0" name=""/>
        <dsp:cNvSpPr/>
      </dsp:nvSpPr>
      <dsp:spPr>
        <a:xfrm>
          <a:off x="2989127" y="2482901"/>
          <a:ext cx="2114496" cy="366978"/>
        </a:xfrm>
        <a:custGeom>
          <a:avLst/>
          <a:gdLst/>
          <a:ahLst/>
          <a:cxnLst/>
          <a:rect l="0" t="0" r="0" b="0"/>
          <a:pathLst>
            <a:path>
              <a:moveTo>
                <a:pt x="2114496" y="0"/>
              </a:moveTo>
              <a:lnTo>
                <a:pt x="2114496" y="183489"/>
              </a:lnTo>
              <a:lnTo>
                <a:pt x="0" y="183489"/>
              </a:lnTo>
              <a:lnTo>
                <a:pt x="0" y="36697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B046CB-5A07-4E00-9909-632AA8440A67}">
      <dsp:nvSpPr>
        <dsp:cNvPr id="0" name=""/>
        <dsp:cNvSpPr/>
      </dsp:nvSpPr>
      <dsp:spPr>
        <a:xfrm>
          <a:off x="874631" y="2482901"/>
          <a:ext cx="4228992" cy="366978"/>
        </a:xfrm>
        <a:custGeom>
          <a:avLst/>
          <a:gdLst/>
          <a:ahLst/>
          <a:cxnLst/>
          <a:rect l="0" t="0" r="0" b="0"/>
          <a:pathLst>
            <a:path>
              <a:moveTo>
                <a:pt x="4228992" y="0"/>
              </a:moveTo>
              <a:lnTo>
                <a:pt x="4228992" y="183489"/>
              </a:lnTo>
              <a:lnTo>
                <a:pt x="0" y="183489"/>
              </a:lnTo>
              <a:lnTo>
                <a:pt x="0" y="36697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B41464-758E-4621-8CEF-618DA2B724EF}">
      <dsp:nvSpPr>
        <dsp:cNvPr id="0" name=""/>
        <dsp:cNvSpPr/>
      </dsp:nvSpPr>
      <dsp:spPr>
        <a:xfrm>
          <a:off x="3908155" y="1609142"/>
          <a:ext cx="2390936" cy="873758"/>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Social Media Services</a:t>
          </a:r>
        </a:p>
      </dsp:txBody>
      <dsp:txXfrm>
        <a:off x="3908155" y="1609142"/>
        <a:ext cx="2390936" cy="873758"/>
      </dsp:txXfrm>
    </dsp:sp>
    <dsp:sp modelId="{2148B42D-0BBC-4A1E-8691-A3C53A807AB2}">
      <dsp:nvSpPr>
        <dsp:cNvPr id="0" name=""/>
        <dsp:cNvSpPr/>
      </dsp:nvSpPr>
      <dsp:spPr>
        <a:xfrm>
          <a:off x="872" y="2849879"/>
          <a:ext cx="1747517" cy="873758"/>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t>Facebook</a:t>
          </a:r>
        </a:p>
      </dsp:txBody>
      <dsp:txXfrm>
        <a:off x="872" y="2849879"/>
        <a:ext cx="1747517" cy="873758"/>
      </dsp:txXfrm>
    </dsp:sp>
    <dsp:sp modelId="{D6CF61FB-3836-4349-9146-63E83ED5257C}">
      <dsp:nvSpPr>
        <dsp:cNvPr id="0" name=""/>
        <dsp:cNvSpPr/>
      </dsp:nvSpPr>
      <dsp:spPr>
        <a:xfrm>
          <a:off x="2115368" y="2849879"/>
          <a:ext cx="1747517" cy="873758"/>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prstClr val="white"/>
              </a:solidFill>
              <a:latin typeface="Aptos" panose="02110004020202020204"/>
              <a:ea typeface="+mn-ea"/>
              <a:cs typeface="+mn-cs"/>
            </a:rPr>
            <a:t>LinkedIn</a:t>
          </a:r>
        </a:p>
      </dsp:txBody>
      <dsp:txXfrm>
        <a:off x="2115368" y="2849879"/>
        <a:ext cx="1747517" cy="873758"/>
      </dsp:txXfrm>
    </dsp:sp>
    <dsp:sp modelId="{EE877B2D-755F-4DD5-AB48-8093DD814E40}">
      <dsp:nvSpPr>
        <dsp:cNvPr id="0" name=""/>
        <dsp:cNvSpPr/>
      </dsp:nvSpPr>
      <dsp:spPr>
        <a:xfrm>
          <a:off x="4229865" y="2849879"/>
          <a:ext cx="1747517" cy="873758"/>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prstClr val="white"/>
              </a:solidFill>
              <a:latin typeface="Aptos" panose="02110004020202020204"/>
              <a:ea typeface="+mn-ea"/>
              <a:cs typeface="+mn-cs"/>
            </a:rPr>
            <a:t>Twitter</a:t>
          </a:r>
        </a:p>
      </dsp:txBody>
      <dsp:txXfrm>
        <a:off x="4229865" y="2849879"/>
        <a:ext cx="1747517" cy="873758"/>
      </dsp:txXfrm>
    </dsp:sp>
    <dsp:sp modelId="{BC8193FD-82DC-4DB8-92AA-84D5EA7B391B}">
      <dsp:nvSpPr>
        <dsp:cNvPr id="0" name=""/>
        <dsp:cNvSpPr/>
      </dsp:nvSpPr>
      <dsp:spPr>
        <a:xfrm>
          <a:off x="6344361" y="2849879"/>
          <a:ext cx="1747517" cy="873758"/>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prstClr val="white"/>
              </a:solidFill>
              <a:latin typeface="Aptos" panose="02110004020202020204"/>
              <a:ea typeface="+mn-ea"/>
              <a:cs typeface="+mn-cs"/>
            </a:rPr>
            <a:t>Snapchat</a:t>
          </a:r>
        </a:p>
      </dsp:txBody>
      <dsp:txXfrm>
        <a:off x="6344361" y="2849879"/>
        <a:ext cx="1747517" cy="873758"/>
      </dsp:txXfrm>
    </dsp:sp>
    <dsp:sp modelId="{98ABAE0E-1E91-45F4-8104-579AFF30EBD0}">
      <dsp:nvSpPr>
        <dsp:cNvPr id="0" name=""/>
        <dsp:cNvSpPr/>
      </dsp:nvSpPr>
      <dsp:spPr>
        <a:xfrm>
          <a:off x="8458858" y="2849879"/>
          <a:ext cx="1747517" cy="873758"/>
        </a:xfrm>
        <a:prstGeom prst="rect">
          <a:avLst/>
        </a:prstGeom>
        <a:solidFill>
          <a:srgbClr val="16103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prstClr val="white"/>
              </a:solidFill>
              <a:latin typeface="Aptos" panose="02110004020202020204"/>
              <a:ea typeface="+mn-ea"/>
              <a:cs typeface="+mn-cs"/>
            </a:rPr>
            <a:t>TikTok</a:t>
          </a:r>
        </a:p>
      </dsp:txBody>
      <dsp:txXfrm>
        <a:off x="8458858" y="2849879"/>
        <a:ext cx="1747517" cy="87375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D12341-1F36-28AA-9EBE-64A1F5A2E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lets try this</a:t>
            </a:r>
          </a:p>
        </p:txBody>
      </p:sp>
      <p:sp>
        <p:nvSpPr>
          <p:cNvPr id="3" name="Date Placeholder 2">
            <a:extLst>
              <a:ext uri="{FF2B5EF4-FFF2-40B4-BE49-F238E27FC236}">
                <a16:creationId xmlns:a16="http://schemas.microsoft.com/office/drawing/2014/main" id="{85F57F8F-6609-5CBB-CAC3-551058F3BE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F4D08F-46D0-40E0-B609-4FFF90E77173}" type="datetime1">
              <a:rPr lang="en-US" smtClean="0"/>
              <a:t>8/27/2024</a:t>
            </a:fld>
            <a:endParaRPr lang="en-US"/>
          </a:p>
        </p:txBody>
      </p:sp>
      <p:sp>
        <p:nvSpPr>
          <p:cNvPr id="4" name="Footer Placeholder 3">
            <a:extLst>
              <a:ext uri="{FF2B5EF4-FFF2-40B4-BE49-F238E27FC236}">
                <a16:creationId xmlns:a16="http://schemas.microsoft.com/office/drawing/2014/main" id="{8F6593DA-D940-DF70-6D0A-4932743433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lets try this foot</a:t>
            </a:r>
          </a:p>
        </p:txBody>
      </p:sp>
      <p:sp>
        <p:nvSpPr>
          <p:cNvPr id="5" name="Slide Number Placeholder 4">
            <a:extLst>
              <a:ext uri="{FF2B5EF4-FFF2-40B4-BE49-F238E27FC236}">
                <a16:creationId xmlns:a16="http://schemas.microsoft.com/office/drawing/2014/main" id="{D19E6FE5-A845-7313-CAF2-C05115566B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C8E590-7929-4861-B01F-85EF2361749C}" type="slidenum">
              <a:rPr lang="en-US" smtClean="0"/>
              <a:t>‹#›</a:t>
            </a:fld>
            <a:endParaRPr lang="en-US"/>
          </a:p>
        </p:txBody>
      </p:sp>
    </p:spTree>
    <p:extLst>
      <p:ext uri="{BB962C8B-B14F-4D97-AF65-F5344CB8AC3E}">
        <p14:creationId xmlns:p14="http://schemas.microsoft.com/office/powerpoint/2010/main" val="38771703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lets try this</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8A6588-D6E0-4AF6-B569-B33D0FE5852C}" type="datetime1">
              <a:rPr lang="en-US" smtClean="0"/>
              <a:t>8/27/2024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lets try this foot</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CF53B-41EF-4128-859E-B1EFFE3EDE98}" type="slidenum">
              <a:rPr lang="en-US" smtClean="0"/>
              <a:t>‹#›</a:t>
            </a:fld>
            <a:endParaRPr lang="en-US"/>
          </a:p>
        </p:txBody>
      </p:sp>
    </p:spTree>
    <p:extLst>
      <p:ext uri="{BB962C8B-B14F-4D97-AF65-F5344CB8AC3E}">
        <p14:creationId xmlns:p14="http://schemas.microsoft.com/office/powerpoint/2010/main" val="239829365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8049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5678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9AD36-B5EE-24EA-F958-8BA910A09A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BD8C8B-95FE-1088-C79C-19933EDB13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6A32AC-31A4-3284-26D1-DE31CC8A55AA}"/>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5" name="Footer Placeholder 4">
            <a:extLst>
              <a:ext uri="{FF2B5EF4-FFF2-40B4-BE49-F238E27FC236}">
                <a16:creationId xmlns:a16="http://schemas.microsoft.com/office/drawing/2014/main" id="{C3081AC6-5A2D-2E30-D3A9-31D98174D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85009-F3AF-7FF3-AC07-8E54D6167814}"/>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2303090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293A-C92C-42A3-440F-5167DC15BF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7EDB9E-FC81-7587-7CD2-B298408779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269C-5EB6-7321-97EF-0DE933871861}"/>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5" name="Footer Placeholder 4">
            <a:extLst>
              <a:ext uri="{FF2B5EF4-FFF2-40B4-BE49-F238E27FC236}">
                <a16:creationId xmlns:a16="http://schemas.microsoft.com/office/drawing/2014/main" id="{0693FC7A-E9F4-58FA-EF10-645558F884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0F8A5-60DB-1C8B-13C9-8CA3BD9B380B}"/>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3341919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BF09-9FA6-3E7F-4D18-66AC954EF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DF0814-DECA-A9CB-FE03-D6336AF302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0C316A-3340-1EE1-B313-B42FB42E40EA}"/>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5" name="Footer Placeholder 4">
            <a:extLst>
              <a:ext uri="{FF2B5EF4-FFF2-40B4-BE49-F238E27FC236}">
                <a16:creationId xmlns:a16="http://schemas.microsoft.com/office/drawing/2014/main" id="{6C8E1F1F-B0B8-7BCD-5CD2-96C935EF7D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80FE77-029F-8942-75A6-59852075E45F}"/>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240230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D1011-DFA9-0278-5CCF-3D462376F9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601857-693C-78BA-EA4C-DD60ACBA2E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035D2C-24AD-CAB1-627A-A2106B8994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F85B40-EFBC-DB6C-4372-6711C2A0CBCC}"/>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6" name="Footer Placeholder 5">
            <a:extLst>
              <a:ext uri="{FF2B5EF4-FFF2-40B4-BE49-F238E27FC236}">
                <a16:creationId xmlns:a16="http://schemas.microsoft.com/office/drawing/2014/main" id="{8D654F82-6A6D-01C5-B68E-356E397710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9C85D6-A9A6-1241-7881-C29C252D5695}"/>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38405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5B21B-7136-2A2D-3BD4-EFF9343FE7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26134B-E3A2-062E-1922-363017F379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DE7FA9-D47D-EBC3-9D69-5EF0933AFE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4FF7D5-EAF9-42F3-E079-ED29D69C6C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C75D43-E9BD-BAC8-49D5-08CDEBB79F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BD592C-C621-4F7B-3D25-28BD18728D83}"/>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8" name="Footer Placeholder 7">
            <a:extLst>
              <a:ext uri="{FF2B5EF4-FFF2-40B4-BE49-F238E27FC236}">
                <a16:creationId xmlns:a16="http://schemas.microsoft.com/office/drawing/2014/main" id="{471A738F-3892-AD5E-5E04-FF0CC5E56D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4C70BF-9194-9930-C8BD-3F558F9526FC}"/>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3592473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3B96C-09F6-1CAD-35A3-1F3E9DBBDB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F5EF39-7F76-C202-491C-4ECE68C47E5F}"/>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4" name="Footer Placeholder 3">
            <a:extLst>
              <a:ext uri="{FF2B5EF4-FFF2-40B4-BE49-F238E27FC236}">
                <a16:creationId xmlns:a16="http://schemas.microsoft.com/office/drawing/2014/main" id="{B6080E46-2CCE-D920-D220-58F289C31F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D7710E-C4ED-F013-08CF-4F90B339A2D0}"/>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1533287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1B427E-53C9-3AB7-F647-4F6305138E3F}"/>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3" name="Footer Placeholder 2">
            <a:extLst>
              <a:ext uri="{FF2B5EF4-FFF2-40B4-BE49-F238E27FC236}">
                <a16:creationId xmlns:a16="http://schemas.microsoft.com/office/drawing/2014/main" id="{D4C658D8-0612-F314-6DEA-9DABD0AEF1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54064A-C842-2167-9A31-DE7FC8C0562D}"/>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1346364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B622E-4E51-517C-9802-116450AB4D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FF42F4-CBFE-DC39-300A-FBE8E76B1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4E28C3-3158-1635-9905-EA1EC5C7C6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571D6D-C4DB-2336-FCC2-05DB38EBB3FF}"/>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6" name="Footer Placeholder 5">
            <a:extLst>
              <a:ext uri="{FF2B5EF4-FFF2-40B4-BE49-F238E27FC236}">
                <a16:creationId xmlns:a16="http://schemas.microsoft.com/office/drawing/2014/main" id="{B311C2A0-68F4-600C-DC9D-2F29221572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B8519-5BA0-752A-225A-4072ECBC0CC8}"/>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1243185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7EC1-12E1-CFEC-493C-4F253CF5B7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56BCF1-98B3-8B94-0EE8-40E0464222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18748A-22CA-743F-CAF7-F599131F6E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DBC236-F287-D3E0-6E8D-605DAC0DDFC1}"/>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6" name="Footer Placeholder 5">
            <a:extLst>
              <a:ext uri="{FF2B5EF4-FFF2-40B4-BE49-F238E27FC236}">
                <a16:creationId xmlns:a16="http://schemas.microsoft.com/office/drawing/2014/main" id="{6B3C43C3-1C11-C2CD-8200-80D68564A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A89CC2-890D-7397-D4F9-D7DFE5C73224}"/>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39566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D68C-479C-8646-B55B-DBC7BD14C5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CF37D4-2905-2720-AD9C-D906179ADC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65D08C-9DD0-4085-9571-D9236F0A9D51}"/>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5" name="Footer Placeholder 4">
            <a:extLst>
              <a:ext uri="{FF2B5EF4-FFF2-40B4-BE49-F238E27FC236}">
                <a16:creationId xmlns:a16="http://schemas.microsoft.com/office/drawing/2014/main" id="{4A66DA44-353D-88BE-E8DC-74DCACAB60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41C7A-E78E-F580-069B-D75A5C1D332D}"/>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114728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7215BC-678A-AC92-C5B5-C8413CC647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D40218-A521-B237-5091-A2509C7333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469EE-E984-A597-6CB7-0E4C19D731F9}"/>
              </a:ext>
            </a:extLst>
          </p:cNvPr>
          <p:cNvSpPr>
            <a:spLocks noGrp="1"/>
          </p:cNvSpPr>
          <p:nvPr>
            <p:ph type="dt" sz="half" idx="10"/>
          </p:nvPr>
        </p:nvSpPr>
        <p:spPr/>
        <p:txBody>
          <a:bodyPr/>
          <a:lstStyle/>
          <a:p>
            <a:fld id="{40BE9372-6BDD-4BCD-8DD0-33971F992134}" type="datetimeFigureOut">
              <a:rPr lang="en-US" smtClean="0"/>
              <a:t>8/27/2024</a:t>
            </a:fld>
            <a:endParaRPr lang="en-US"/>
          </a:p>
        </p:txBody>
      </p:sp>
      <p:sp>
        <p:nvSpPr>
          <p:cNvPr id="5" name="Footer Placeholder 4">
            <a:extLst>
              <a:ext uri="{FF2B5EF4-FFF2-40B4-BE49-F238E27FC236}">
                <a16:creationId xmlns:a16="http://schemas.microsoft.com/office/drawing/2014/main" id="{86CDD209-5E18-8623-DA8D-2482FD9DC3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963820-3D1D-65BB-F186-382BA7D845DF}"/>
              </a:ext>
            </a:extLst>
          </p:cNvPr>
          <p:cNvSpPr>
            <a:spLocks noGrp="1"/>
          </p:cNvSpPr>
          <p:nvPr>
            <p:ph type="sldNum" sz="quarter" idx="12"/>
          </p:nvPr>
        </p:nvSpPr>
        <p:spPr/>
        <p:txBody>
          <a:bodyPr/>
          <a:lstStyle/>
          <a:p>
            <a:fld id="{43E32D44-00F3-44D1-8158-D2B68B56E46D}" type="slidenum">
              <a:rPr lang="en-US" smtClean="0"/>
              <a:t>‹#›</a:t>
            </a:fld>
            <a:endParaRPr lang="en-US"/>
          </a:p>
        </p:txBody>
      </p:sp>
    </p:spTree>
    <p:extLst>
      <p:ext uri="{BB962C8B-B14F-4D97-AF65-F5344CB8AC3E}">
        <p14:creationId xmlns:p14="http://schemas.microsoft.com/office/powerpoint/2010/main" val="2912409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390225-D1D9-9867-9834-424086EF8C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55B91D-8F2E-5930-BE15-9857330FC3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357BA6-E86F-65B3-0BB9-3F1248960C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BE9372-6BDD-4BCD-8DD0-33971F992134}" type="datetimeFigureOut">
              <a:rPr lang="en-US" smtClean="0"/>
              <a:t>8/27/2024</a:t>
            </a:fld>
            <a:endParaRPr lang="en-US"/>
          </a:p>
        </p:txBody>
      </p:sp>
      <p:sp>
        <p:nvSpPr>
          <p:cNvPr id="5" name="Footer Placeholder 4">
            <a:extLst>
              <a:ext uri="{FF2B5EF4-FFF2-40B4-BE49-F238E27FC236}">
                <a16:creationId xmlns:a16="http://schemas.microsoft.com/office/drawing/2014/main" id="{BAA87E7B-BACA-2F44-0ACE-60F7D7C1C8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217D8EB-44B6-7F60-34D2-EFBA4B557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E32D44-00F3-44D1-8158-D2B68B56E46D}" type="slidenum">
              <a:rPr lang="en-US" smtClean="0"/>
              <a:t>‹#›</a:t>
            </a:fld>
            <a:endParaRPr lang="en-US"/>
          </a:p>
        </p:txBody>
      </p:sp>
    </p:spTree>
    <p:extLst>
      <p:ext uri="{BB962C8B-B14F-4D97-AF65-F5344CB8AC3E}">
        <p14:creationId xmlns:p14="http://schemas.microsoft.com/office/powerpoint/2010/main" val="1039621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png"/><Relationship Id="rId7"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buimbdigital.com/" TargetMode="External"/><Relationship Id="rId11" Type="http://schemas.microsoft.com/office/2007/relationships/diagramDrawing" Target="../diagrams/drawing1.xml"/><Relationship Id="rId5" Type="http://schemas.openxmlformats.org/officeDocument/2006/relationships/hyperlink" Target="mailto:contact@buimbdigital.com%7C" TargetMode="External"/><Relationship Id="rId10" Type="http://schemas.openxmlformats.org/officeDocument/2006/relationships/diagramColors" Target="../diagrams/colors1.xml"/><Relationship Id="rId4" Type="http://schemas.openxmlformats.org/officeDocument/2006/relationships/image" Target="../media/image3.gif"/><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3.gif"/><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hyperlink" Target="https://buimbdigital.com/" TargetMode="External"/><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hyperlink" Target="mailto:contact@buimbdigital.com%7C" TargetMode="External"/><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gif"/><Relationship Id="rId7" Type="http://schemas.openxmlformats.org/officeDocument/2006/relationships/diagramLayout" Target="../diagrams/layout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hyperlink" Target="https://buimbdigital.com/" TargetMode="External"/><Relationship Id="rId10" Type="http://schemas.microsoft.com/office/2007/relationships/diagramDrawing" Target="../diagrams/drawing2.xml"/><Relationship Id="rId4" Type="http://schemas.openxmlformats.org/officeDocument/2006/relationships/hyperlink" Target="mailto:contact@buimbdigital.com%7C" TargetMode="External"/><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png"/><Relationship Id="rId7" Type="http://schemas.openxmlformats.org/officeDocument/2006/relationships/diagramData" Target="../diagrams/data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buimbdigital.com/" TargetMode="External"/><Relationship Id="rId11" Type="http://schemas.microsoft.com/office/2007/relationships/diagramDrawing" Target="../diagrams/drawing3.xml"/><Relationship Id="rId5" Type="http://schemas.openxmlformats.org/officeDocument/2006/relationships/hyperlink" Target="mailto:contact@buimbdigital.com%7C" TargetMode="External"/><Relationship Id="rId10" Type="http://schemas.openxmlformats.org/officeDocument/2006/relationships/diagramColors" Target="../diagrams/colors3.xml"/><Relationship Id="rId4" Type="http://schemas.openxmlformats.org/officeDocument/2006/relationships/image" Target="../media/image3.gif"/><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buimbdigital.com/" TargetMode="External"/><Relationship Id="rId4" Type="http://schemas.openxmlformats.org/officeDocument/2006/relationships/hyperlink" Target="mailto:contact@buimbdigital.com%7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E07F775D-84AA-D7BC-6FFD-53F2C7E80B6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bwMode="auto">
          <a:xfrm>
            <a:off x="1289303" y="1119116"/>
            <a:ext cx="7642866" cy="2213635"/>
          </a:xfrm>
          <a:prstGeom prst="rect">
            <a:avLst/>
          </a:prstGeom>
          <a:noFill/>
          <a:extLst>
            <a:ext uri="{909E8E84-426E-40DD-AFC4-6F175D3DCCD1}">
              <a14:hiddenFill xmlns:a14="http://schemas.microsoft.com/office/drawing/2010/main">
                <a:solidFill>
                  <a:srgbClr val="FFFFFF"/>
                </a:solidFill>
              </a14:hiddenFill>
            </a:ext>
          </a:extLst>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rgbClr val="FC2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7BD37CC-37B7-8FD4-A59C-230CD648B847}"/>
              </a:ext>
            </a:extLst>
          </p:cNvPr>
          <p:cNvSpPr>
            <a:spLocks noGrp="1" noRot="1" noMove="1" noResize="1" noEditPoints="1" noAdjustHandles="1" noChangeArrowheads="1" noChangeShapeType="1"/>
          </p:cNvSpPr>
          <p:nvPr>
            <p:ph type="subTitle" idx="1"/>
          </p:nvPr>
        </p:nvSpPr>
        <p:spPr>
          <a:xfrm>
            <a:off x="1658112" y="4301647"/>
            <a:ext cx="7321298" cy="753165"/>
          </a:xfrm>
        </p:spPr>
        <p:txBody>
          <a:bodyPr anchor="t">
            <a:normAutofit/>
          </a:bodyPr>
          <a:lstStyle/>
          <a:p>
            <a:pPr algn="l"/>
            <a:r>
              <a:rPr lang="en-US" dirty="0"/>
              <a:t>Introducing Buimb Digital</a:t>
            </a:r>
          </a:p>
        </p:txBody>
      </p:sp>
    </p:spTree>
    <p:extLst>
      <p:ext uri="{BB962C8B-B14F-4D97-AF65-F5344CB8AC3E}">
        <p14:creationId xmlns:p14="http://schemas.microsoft.com/office/powerpoint/2010/main" val="1659671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07B98-B0F1-375B-75B0-D5F154D41856}"/>
              </a:ext>
            </a:extLst>
          </p:cNvPr>
          <p:cNvSpPr>
            <a:spLocks noGrp="1"/>
          </p:cNvSpPr>
          <p:nvPr>
            <p:ph type="title"/>
          </p:nvPr>
        </p:nvSpPr>
        <p:spPr/>
        <p:txBody>
          <a:bodyPr/>
          <a:lstStyle/>
          <a:p>
            <a:r>
              <a:rPr lang="en-US" sz="4400" dirty="0"/>
              <a:t>Introducing Buimb Digital </a:t>
            </a:r>
            <a:endParaRPr lang="en-US" dirty="0"/>
          </a:p>
        </p:txBody>
      </p:sp>
      <p:sp>
        <p:nvSpPr>
          <p:cNvPr id="3" name="Content Placeholder 2">
            <a:extLst>
              <a:ext uri="{FF2B5EF4-FFF2-40B4-BE49-F238E27FC236}">
                <a16:creationId xmlns:a16="http://schemas.microsoft.com/office/drawing/2014/main" id="{6FF36580-9236-B3C2-ABB0-8E294A394220}"/>
              </a:ext>
            </a:extLst>
          </p:cNvPr>
          <p:cNvSpPr>
            <a:spLocks noGrp="1"/>
          </p:cNvSpPr>
          <p:nvPr>
            <p:ph idx="1"/>
          </p:nvPr>
        </p:nvSpPr>
        <p:spPr>
          <a:xfrm>
            <a:off x="147485" y="1548581"/>
            <a:ext cx="11206316" cy="4628382"/>
          </a:xfrm>
        </p:spPr>
        <p:txBody>
          <a:bodyPr/>
          <a:lstStyle/>
          <a:p>
            <a:r>
              <a:rPr lang="en-US" sz="2400" dirty="0">
                <a:latin typeface="Avenir"/>
              </a:rPr>
              <a:t>Since 2016 Buimb Digital Marketing is a specialized company that provides a broad range of services aimed at increasing a brand's internet presence, drawing in new clients, and fostering business expansion.</a:t>
            </a:r>
          </a:p>
          <a:p>
            <a:r>
              <a:rPr lang="en-US" sz="2400" dirty="0">
                <a:latin typeface="Avenir"/>
              </a:rPr>
              <a:t>Globally successfully completed more than 25000 projects </a:t>
            </a:r>
          </a:p>
          <a:p>
            <a:r>
              <a:rPr lang="en-US" sz="2400" dirty="0">
                <a:latin typeface="Avenir"/>
              </a:rPr>
              <a:t>Staffed with our own proven specialists 24/7/365 at our global delivery centers</a:t>
            </a:r>
          </a:p>
          <a:p>
            <a:r>
              <a:rPr lang="en-US" sz="2400" dirty="0">
                <a:latin typeface="Avenir"/>
              </a:rPr>
              <a:t>Partner with businesses of all sizes, across industries with transformation on online presence.</a:t>
            </a:r>
          </a:p>
          <a:p>
            <a:r>
              <a:rPr lang="en-US" sz="2400" dirty="0">
                <a:latin typeface="Avenir"/>
              </a:rPr>
              <a:t>Line of business : Digital marketing and  web development</a:t>
            </a:r>
          </a:p>
          <a:p>
            <a:endParaRPr lang="en-US" sz="1600" dirty="0">
              <a:latin typeface="Avenir"/>
            </a:endParaRPr>
          </a:p>
          <a:p>
            <a:endParaRPr lang="en-US" sz="1600" dirty="0">
              <a:latin typeface="Avenir"/>
            </a:endParaRPr>
          </a:p>
          <a:p>
            <a:endParaRPr lang="en-US" sz="1600" dirty="0">
              <a:latin typeface="Avenir"/>
            </a:endParaRPr>
          </a:p>
          <a:p>
            <a:endParaRPr lang="en-US" dirty="0"/>
          </a:p>
        </p:txBody>
      </p:sp>
      <p:pic>
        <p:nvPicPr>
          <p:cNvPr id="6" name="Picture 5">
            <a:extLst>
              <a:ext uri="{FF2B5EF4-FFF2-40B4-BE49-F238E27FC236}">
                <a16:creationId xmlns:a16="http://schemas.microsoft.com/office/drawing/2014/main" id="{FBC3AD77-ABC7-496B-83D0-2B6E131D330F}"/>
              </a:ext>
            </a:extLst>
          </p:cNvPr>
          <p:cNvPicPr>
            <a:picLocks noChangeAspect="1"/>
          </p:cNvPicPr>
          <p:nvPr/>
        </p:nvPicPr>
        <p:blipFill>
          <a:blip r:embed="rId2"/>
          <a:stretch>
            <a:fillRect/>
          </a:stretch>
        </p:blipFill>
        <p:spPr>
          <a:xfrm>
            <a:off x="10841267" y="168504"/>
            <a:ext cx="1025065" cy="1025065"/>
          </a:xfrm>
          <a:prstGeom prst="rect">
            <a:avLst/>
          </a:prstGeom>
        </p:spPr>
      </p:pic>
      <p:grpSp>
        <p:nvGrpSpPr>
          <p:cNvPr id="8" name="Group 7">
            <a:extLst>
              <a:ext uri="{FF2B5EF4-FFF2-40B4-BE49-F238E27FC236}">
                <a16:creationId xmlns:a16="http://schemas.microsoft.com/office/drawing/2014/main" id="{8700B7FE-C5CD-D139-DF68-160A37BF128A}"/>
              </a:ext>
            </a:extLst>
          </p:cNvPr>
          <p:cNvGrpSpPr/>
          <p:nvPr/>
        </p:nvGrpSpPr>
        <p:grpSpPr>
          <a:xfrm>
            <a:off x="235973" y="6016428"/>
            <a:ext cx="12196917" cy="657928"/>
            <a:chOff x="235973" y="6016428"/>
            <a:chExt cx="12196917" cy="657928"/>
          </a:xfrm>
        </p:grpSpPr>
        <p:pic>
          <p:nvPicPr>
            <p:cNvPr id="1026" name="Picture 2" descr="Buimb Digital Marketing Company Logo">
              <a:extLst>
                <a:ext uri="{FF2B5EF4-FFF2-40B4-BE49-F238E27FC236}">
                  <a16:creationId xmlns:a16="http://schemas.microsoft.com/office/drawing/2014/main" id="{1F4CDC99-A9F6-E43D-1370-62636013B0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17088D4E-748C-E509-D1CA-5BEE6781FF3A}"/>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7295CB8-01A1-1234-047C-0F72988F5CEF}"/>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spTree>
    <p:extLst>
      <p:ext uri="{BB962C8B-B14F-4D97-AF65-F5344CB8AC3E}">
        <p14:creationId xmlns:p14="http://schemas.microsoft.com/office/powerpoint/2010/main" val="2250150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97A0D8-A7C5-246C-0642-EF85FB96089A}"/>
              </a:ext>
            </a:extLst>
          </p:cNvPr>
          <p:cNvSpPr>
            <a:spLocks noGrp="1"/>
          </p:cNvSpPr>
          <p:nvPr>
            <p:ph idx="1"/>
          </p:nvPr>
        </p:nvSpPr>
        <p:spPr>
          <a:xfrm>
            <a:off x="710381" y="1364636"/>
            <a:ext cx="10515600" cy="652104"/>
          </a:xfrm>
        </p:spPr>
        <p:txBody>
          <a:bodyPr>
            <a:normAutofit fontScale="25000" lnSpcReduction="20000"/>
          </a:bodyPr>
          <a:lstStyle/>
          <a:p>
            <a:pPr marL="0" indent="0">
              <a:buNone/>
            </a:pPr>
            <a:endParaRPr lang="en-US" sz="2800" dirty="0"/>
          </a:p>
          <a:p>
            <a:pPr marL="0" indent="0">
              <a:buNone/>
            </a:pPr>
            <a:r>
              <a:rPr lang="en-US" sz="8600" dirty="0"/>
              <a:t>Buimb Digital product development and Marketing Services help businesses establish their online presence and get sales and leads quicker to build their brand.</a:t>
            </a:r>
          </a:p>
          <a:p>
            <a:pPr marL="0" indent="0">
              <a:buNone/>
            </a:pPr>
            <a:endParaRPr lang="en-US" sz="8600" dirty="0"/>
          </a:p>
          <a:p>
            <a:pPr marL="0" indent="0">
              <a:buNone/>
            </a:pPr>
            <a:endParaRPr lang="en-US" sz="8600" dirty="0"/>
          </a:p>
          <a:p>
            <a:pPr marL="0" indent="0">
              <a:buNone/>
            </a:pPr>
            <a:endParaRPr lang="en-US" sz="8600" dirty="0"/>
          </a:p>
          <a:p>
            <a:pPr marL="0" indent="0">
              <a:buNone/>
            </a:pPr>
            <a:endParaRPr lang="en-US" sz="8600" dirty="0"/>
          </a:p>
          <a:p>
            <a:pPr marL="0" indent="0">
              <a:buNone/>
            </a:pPr>
            <a:endParaRPr lang="en-US" dirty="0"/>
          </a:p>
        </p:txBody>
      </p:sp>
      <p:sp>
        <p:nvSpPr>
          <p:cNvPr id="8" name="Rectangle: Rounded Corners 7">
            <a:extLst>
              <a:ext uri="{FF2B5EF4-FFF2-40B4-BE49-F238E27FC236}">
                <a16:creationId xmlns:a16="http://schemas.microsoft.com/office/drawing/2014/main" id="{A5FEDE2D-803F-9962-E6FF-C17E085AA973}"/>
              </a:ext>
            </a:extLst>
          </p:cNvPr>
          <p:cNvSpPr/>
          <p:nvPr/>
        </p:nvSpPr>
        <p:spPr>
          <a:xfrm>
            <a:off x="710379" y="4183626"/>
            <a:ext cx="3341738" cy="367070"/>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US" dirty="0"/>
              <a:t>               UI/UX  Design </a:t>
            </a:r>
          </a:p>
        </p:txBody>
      </p:sp>
      <p:sp>
        <p:nvSpPr>
          <p:cNvPr id="9" name="Rectangle 8">
            <a:extLst>
              <a:ext uri="{FF2B5EF4-FFF2-40B4-BE49-F238E27FC236}">
                <a16:creationId xmlns:a16="http://schemas.microsoft.com/office/drawing/2014/main" id="{A1369186-D6A2-8B38-8E30-C4B6312965D8}"/>
              </a:ext>
            </a:extLst>
          </p:cNvPr>
          <p:cNvSpPr/>
          <p:nvPr/>
        </p:nvSpPr>
        <p:spPr>
          <a:xfrm>
            <a:off x="1761203" y="525247"/>
            <a:ext cx="8669594" cy="680167"/>
          </a:xfrm>
          <a:prstGeom prst="rect">
            <a:avLst/>
          </a:prstGeom>
          <a:solidFill>
            <a:srgbClr val="E2374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Buimb Digital Products and Services</a:t>
            </a:r>
            <a:endParaRPr lang="en-US" dirty="0"/>
          </a:p>
        </p:txBody>
      </p:sp>
      <p:sp>
        <p:nvSpPr>
          <p:cNvPr id="14" name="Rectangle: Rounded Corners 13">
            <a:extLst>
              <a:ext uri="{FF2B5EF4-FFF2-40B4-BE49-F238E27FC236}">
                <a16:creationId xmlns:a16="http://schemas.microsoft.com/office/drawing/2014/main" id="{4ACE1F95-789C-B18C-1ACD-C1803F354318}"/>
              </a:ext>
            </a:extLst>
          </p:cNvPr>
          <p:cNvSpPr/>
          <p:nvPr/>
        </p:nvSpPr>
        <p:spPr>
          <a:xfrm>
            <a:off x="710379" y="5041490"/>
            <a:ext cx="3341738" cy="367070"/>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 </a:t>
            </a:r>
          </a:p>
          <a:p>
            <a:pPr algn="ctr"/>
            <a:r>
              <a:rPr lang="en-US" dirty="0"/>
              <a:t>App Development </a:t>
            </a:r>
          </a:p>
          <a:p>
            <a:pPr algn="ctr"/>
            <a:endParaRPr lang="en-US" dirty="0"/>
          </a:p>
        </p:txBody>
      </p:sp>
      <p:sp>
        <p:nvSpPr>
          <p:cNvPr id="15" name="Rectangle: Rounded Corners 14">
            <a:extLst>
              <a:ext uri="{FF2B5EF4-FFF2-40B4-BE49-F238E27FC236}">
                <a16:creationId xmlns:a16="http://schemas.microsoft.com/office/drawing/2014/main" id="{9D7B3595-8B0A-D0D7-AED2-805EC479BEB9}"/>
              </a:ext>
            </a:extLst>
          </p:cNvPr>
          <p:cNvSpPr/>
          <p:nvPr/>
        </p:nvSpPr>
        <p:spPr>
          <a:xfrm>
            <a:off x="4717026" y="3344405"/>
            <a:ext cx="3103995" cy="399436"/>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a:p>
            <a:pPr algn="ctr"/>
            <a:r>
              <a:rPr lang="en-US" dirty="0"/>
              <a:t>Marketing Automation</a:t>
            </a:r>
          </a:p>
          <a:p>
            <a:pPr algn="ctr"/>
            <a:endParaRPr lang="en-US" dirty="0"/>
          </a:p>
        </p:txBody>
      </p:sp>
      <p:sp>
        <p:nvSpPr>
          <p:cNvPr id="2" name="Rectangle: Rounded Corners 1">
            <a:extLst>
              <a:ext uri="{FF2B5EF4-FFF2-40B4-BE49-F238E27FC236}">
                <a16:creationId xmlns:a16="http://schemas.microsoft.com/office/drawing/2014/main" id="{487F0F98-EA38-6FFF-1B7E-C69262E26FDE}"/>
              </a:ext>
            </a:extLst>
          </p:cNvPr>
          <p:cNvSpPr/>
          <p:nvPr/>
        </p:nvSpPr>
        <p:spPr>
          <a:xfrm>
            <a:off x="4717027" y="4183626"/>
            <a:ext cx="3103993" cy="367070"/>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a:p>
            <a:pPr algn="ctr"/>
            <a:r>
              <a:rPr lang="en-US" dirty="0"/>
              <a:t>E-Commerce</a:t>
            </a:r>
          </a:p>
          <a:p>
            <a:pPr algn="ctr"/>
            <a:endParaRPr lang="en-US" dirty="0"/>
          </a:p>
        </p:txBody>
      </p:sp>
      <p:sp>
        <p:nvSpPr>
          <p:cNvPr id="5" name="Rectangle: Rounded Corners 4">
            <a:extLst>
              <a:ext uri="{FF2B5EF4-FFF2-40B4-BE49-F238E27FC236}">
                <a16:creationId xmlns:a16="http://schemas.microsoft.com/office/drawing/2014/main" id="{66C3FB68-A8EB-FF83-DD01-D009898DF43C}"/>
              </a:ext>
            </a:extLst>
          </p:cNvPr>
          <p:cNvSpPr/>
          <p:nvPr/>
        </p:nvSpPr>
        <p:spPr>
          <a:xfrm>
            <a:off x="4717026" y="5041490"/>
            <a:ext cx="3103993" cy="367070"/>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a:p>
            <a:pPr algn="ctr"/>
            <a:r>
              <a:rPr lang="en-US" dirty="0"/>
              <a:t>Market Research </a:t>
            </a:r>
          </a:p>
          <a:p>
            <a:pPr algn="ctr"/>
            <a:endParaRPr lang="en-US" dirty="0"/>
          </a:p>
        </p:txBody>
      </p:sp>
      <p:sp>
        <p:nvSpPr>
          <p:cNvPr id="22" name="Rectangle: Rounded Corners 21">
            <a:extLst>
              <a:ext uri="{FF2B5EF4-FFF2-40B4-BE49-F238E27FC236}">
                <a16:creationId xmlns:a16="http://schemas.microsoft.com/office/drawing/2014/main" id="{CC443857-1744-DF82-3103-86C0116A18E3}"/>
              </a:ext>
            </a:extLst>
          </p:cNvPr>
          <p:cNvSpPr/>
          <p:nvPr/>
        </p:nvSpPr>
        <p:spPr>
          <a:xfrm>
            <a:off x="4601497" y="2590794"/>
            <a:ext cx="3219523" cy="399434"/>
          </a:xfrm>
          <a:prstGeom prst="roundRect">
            <a:avLst>
              <a:gd name="adj" fmla="val 24703"/>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tIns="457200" rIns="640080" bIns="182880" rtlCol="0" anchor="ctr"/>
          <a:lstStyle/>
          <a:p>
            <a:pPr lvl="1" algn="ctr"/>
            <a:r>
              <a:rPr lang="en-US" dirty="0"/>
              <a:t>Digital Marketing</a:t>
            </a:r>
          </a:p>
          <a:p>
            <a:pPr algn="ctr"/>
            <a:endParaRPr lang="en-US" dirty="0"/>
          </a:p>
        </p:txBody>
      </p:sp>
      <p:sp>
        <p:nvSpPr>
          <p:cNvPr id="23" name="Rectangle: Rounded Corners 22">
            <a:extLst>
              <a:ext uri="{FF2B5EF4-FFF2-40B4-BE49-F238E27FC236}">
                <a16:creationId xmlns:a16="http://schemas.microsoft.com/office/drawing/2014/main" id="{7DD8FE52-FDAC-8781-C49D-77F4EBDC090F}"/>
              </a:ext>
            </a:extLst>
          </p:cNvPr>
          <p:cNvSpPr/>
          <p:nvPr/>
        </p:nvSpPr>
        <p:spPr>
          <a:xfrm>
            <a:off x="710380" y="2590793"/>
            <a:ext cx="3341738" cy="399435"/>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 </a:t>
            </a:r>
          </a:p>
          <a:p>
            <a:pPr algn="ctr"/>
            <a:r>
              <a:rPr lang="en-US" dirty="0"/>
              <a:t>Web Development    </a:t>
            </a:r>
          </a:p>
          <a:p>
            <a:pPr algn="ctr"/>
            <a:endParaRPr lang="en-US" dirty="0"/>
          </a:p>
        </p:txBody>
      </p:sp>
      <p:sp>
        <p:nvSpPr>
          <p:cNvPr id="24" name="Rectangle: Rounded Corners 23">
            <a:extLst>
              <a:ext uri="{FF2B5EF4-FFF2-40B4-BE49-F238E27FC236}">
                <a16:creationId xmlns:a16="http://schemas.microsoft.com/office/drawing/2014/main" id="{D8C82DFE-B0D6-2CFC-3A25-AD331C2D8B37}"/>
              </a:ext>
            </a:extLst>
          </p:cNvPr>
          <p:cNvSpPr/>
          <p:nvPr/>
        </p:nvSpPr>
        <p:spPr>
          <a:xfrm>
            <a:off x="8306343" y="2602793"/>
            <a:ext cx="3175277" cy="399434"/>
          </a:xfrm>
          <a:prstGeom prst="roundRect">
            <a:avLst>
              <a:gd name="adj" fmla="val 24703"/>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lvl="1" algn="ctr"/>
            <a:endParaRPr lang="en-US" dirty="0"/>
          </a:p>
          <a:p>
            <a:pPr lvl="1" algn="ctr"/>
            <a:r>
              <a:rPr lang="en-US" dirty="0"/>
              <a:t>Designing Services</a:t>
            </a:r>
          </a:p>
          <a:p>
            <a:pPr algn="ctr"/>
            <a:endParaRPr lang="en-US" dirty="0"/>
          </a:p>
        </p:txBody>
      </p:sp>
      <p:sp>
        <p:nvSpPr>
          <p:cNvPr id="25" name="Rectangle: Rounded Corners 24">
            <a:extLst>
              <a:ext uri="{FF2B5EF4-FFF2-40B4-BE49-F238E27FC236}">
                <a16:creationId xmlns:a16="http://schemas.microsoft.com/office/drawing/2014/main" id="{B60ABAE1-0D70-E8A4-929C-061A0DC710EE}"/>
              </a:ext>
            </a:extLst>
          </p:cNvPr>
          <p:cNvSpPr/>
          <p:nvPr/>
        </p:nvSpPr>
        <p:spPr>
          <a:xfrm>
            <a:off x="8306343" y="3344405"/>
            <a:ext cx="3175277" cy="399434"/>
          </a:xfrm>
          <a:prstGeom prst="roundRect">
            <a:avLst>
              <a:gd name="adj" fmla="val 24703"/>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lvl="1" algn="ctr"/>
            <a:r>
              <a:rPr lang="en-US" dirty="0"/>
              <a:t>Marketing  Audit</a:t>
            </a:r>
          </a:p>
        </p:txBody>
      </p:sp>
      <p:sp>
        <p:nvSpPr>
          <p:cNvPr id="27" name="Rectangle: Rounded Corners 26">
            <a:extLst>
              <a:ext uri="{FF2B5EF4-FFF2-40B4-BE49-F238E27FC236}">
                <a16:creationId xmlns:a16="http://schemas.microsoft.com/office/drawing/2014/main" id="{62B31F18-2192-50B0-542B-BDC6777FA68B}"/>
              </a:ext>
            </a:extLst>
          </p:cNvPr>
          <p:cNvSpPr/>
          <p:nvPr/>
        </p:nvSpPr>
        <p:spPr>
          <a:xfrm>
            <a:off x="8306343" y="4183626"/>
            <a:ext cx="3219523" cy="399434"/>
          </a:xfrm>
          <a:prstGeom prst="roundRect">
            <a:avLst>
              <a:gd name="adj" fmla="val 24703"/>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lvl="1" algn="ctr"/>
            <a:r>
              <a:rPr lang="en-US" dirty="0"/>
              <a:t>Brand Management </a:t>
            </a:r>
          </a:p>
        </p:txBody>
      </p:sp>
      <p:sp>
        <p:nvSpPr>
          <p:cNvPr id="28" name="Rectangle: Rounded Corners 27">
            <a:extLst>
              <a:ext uri="{FF2B5EF4-FFF2-40B4-BE49-F238E27FC236}">
                <a16:creationId xmlns:a16="http://schemas.microsoft.com/office/drawing/2014/main" id="{E5D596CC-13C7-61D5-1E57-F7E6BB433161}"/>
              </a:ext>
            </a:extLst>
          </p:cNvPr>
          <p:cNvSpPr/>
          <p:nvPr/>
        </p:nvSpPr>
        <p:spPr>
          <a:xfrm>
            <a:off x="8306343" y="5093930"/>
            <a:ext cx="3219523" cy="399434"/>
          </a:xfrm>
          <a:prstGeom prst="roundRect">
            <a:avLst>
              <a:gd name="adj" fmla="val 24703"/>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lvl="1" algn="ctr"/>
            <a:r>
              <a:rPr lang="en-US" dirty="0"/>
              <a:t>Marketing  Strategy</a:t>
            </a:r>
          </a:p>
        </p:txBody>
      </p:sp>
      <p:grpSp>
        <p:nvGrpSpPr>
          <p:cNvPr id="39" name="Group 38">
            <a:extLst>
              <a:ext uri="{FF2B5EF4-FFF2-40B4-BE49-F238E27FC236}">
                <a16:creationId xmlns:a16="http://schemas.microsoft.com/office/drawing/2014/main" id="{A975729A-2A5A-0D4D-F1BE-D527D9CCE73C}"/>
              </a:ext>
            </a:extLst>
          </p:cNvPr>
          <p:cNvGrpSpPr/>
          <p:nvPr/>
        </p:nvGrpSpPr>
        <p:grpSpPr>
          <a:xfrm>
            <a:off x="235973" y="168504"/>
            <a:ext cx="12196917" cy="6505852"/>
            <a:chOff x="235973" y="168504"/>
            <a:chExt cx="12196917" cy="6505852"/>
          </a:xfrm>
        </p:grpSpPr>
        <p:pic>
          <p:nvPicPr>
            <p:cNvPr id="29" name="Picture 28">
              <a:extLst>
                <a:ext uri="{FF2B5EF4-FFF2-40B4-BE49-F238E27FC236}">
                  <a16:creationId xmlns:a16="http://schemas.microsoft.com/office/drawing/2014/main" id="{5F3E1278-4478-3CEC-1231-65E77DE91FB8}"/>
                </a:ext>
              </a:extLst>
            </p:cNvPr>
            <p:cNvPicPr>
              <a:picLocks noChangeAspect="1"/>
            </p:cNvPicPr>
            <p:nvPr/>
          </p:nvPicPr>
          <p:blipFill>
            <a:blip r:embed="rId2"/>
            <a:stretch>
              <a:fillRect/>
            </a:stretch>
          </p:blipFill>
          <p:spPr>
            <a:xfrm>
              <a:off x="10841267" y="168504"/>
              <a:ext cx="1025065" cy="1025065"/>
            </a:xfrm>
            <a:prstGeom prst="rect">
              <a:avLst/>
            </a:prstGeom>
          </p:spPr>
        </p:pic>
        <p:grpSp>
          <p:nvGrpSpPr>
            <p:cNvPr id="35" name="Group 34">
              <a:extLst>
                <a:ext uri="{FF2B5EF4-FFF2-40B4-BE49-F238E27FC236}">
                  <a16:creationId xmlns:a16="http://schemas.microsoft.com/office/drawing/2014/main" id="{9F50DA9B-1FF4-ED74-D2C6-E1CAC7EF86C6}"/>
                </a:ext>
              </a:extLst>
            </p:cNvPr>
            <p:cNvGrpSpPr/>
            <p:nvPr/>
          </p:nvGrpSpPr>
          <p:grpSpPr>
            <a:xfrm>
              <a:off x="235973" y="6016428"/>
              <a:ext cx="12196917" cy="657928"/>
              <a:chOff x="235973" y="6016428"/>
              <a:chExt cx="12196917" cy="657928"/>
            </a:xfrm>
          </p:grpSpPr>
          <p:pic>
            <p:nvPicPr>
              <p:cNvPr id="36" name="Picture 2" descr="Buimb Digital Marketing Company Logo">
                <a:extLst>
                  <a:ext uri="{FF2B5EF4-FFF2-40B4-BE49-F238E27FC236}">
                    <a16:creationId xmlns:a16="http://schemas.microsoft.com/office/drawing/2014/main" id="{CEEAE8AB-E52B-13D7-7834-ECC1D0BE8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Connector 36">
                <a:extLst>
                  <a:ext uri="{FF2B5EF4-FFF2-40B4-BE49-F238E27FC236}">
                    <a16:creationId xmlns:a16="http://schemas.microsoft.com/office/drawing/2014/main" id="{A94C5819-9387-9D5C-87F2-4E6E4E17504B}"/>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318B4FD4-81FD-8982-9E58-36432502EB4E}"/>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sp>
        <p:nvSpPr>
          <p:cNvPr id="40" name="Rectangle: Rounded Corners 39">
            <a:extLst>
              <a:ext uri="{FF2B5EF4-FFF2-40B4-BE49-F238E27FC236}">
                <a16:creationId xmlns:a16="http://schemas.microsoft.com/office/drawing/2014/main" id="{2DC27F77-0BD1-43C5-C307-281B253AD5B2}"/>
              </a:ext>
            </a:extLst>
          </p:cNvPr>
          <p:cNvSpPr/>
          <p:nvPr/>
        </p:nvSpPr>
        <p:spPr>
          <a:xfrm>
            <a:off x="710379" y="3392223"/>
            <a:ext cx="3341738" cy="367070"/>
          </a:xfrm>
          <a:prstGeom prst="roundRect">
            <a:avLst/>
          </a:prstGeom>
          <a:solidFill>
            <a:srgbClr val="E2374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 </a:t>
            </a:r>
          </a:p>
          <a:p>
            <a:pPr algn="ctr"/>
            <a:r>
              <a:rPr lang="en-US" dirty="0"/>
              <a:t>Product Marketing</a:t>
            </a:r>
          </a:p>
          <a:p>
            <a:pPr algn="ctr"/>
            <a:endParaRPr lang="en-US" dirty="0"/>
          </a:p>
        </p:txBody>
      </p:sp>
    </p:spTree>
    <p:extLst>
      <p:ext uri="{BB962C8B-B14F-4D97-AF65-F5344CB8AC3E}">
        <p14:creationId xmlns:p14="http://schemas.microsoft.com/office/powerpoint/2010/main" val="1887257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79DDE76-8D34-290B-4C85-187F682C6C70}"/>
              </a:ext>
            </a:extLst>
          </p:cNvPr>
          <p:cNvGrpSpPr/>
          <p:nvPr/>
        </p:nvGrpSpPr>
        <p:grpSpPr>
          <a:xfrm>
            <a:off x="235973" y="168504"/>
            <a:ext cx="12196917" cy="6505852"/>
            <a:chOff x="235973" y="168504"/>
            <a:chExt cx="12196917" cy="6505852"/>
          </a:xfrm>
        </p:grpSpPr>
        <p:pic>
          <p:nvPicPr>
            <p:cNvPr id="9" name="Picture 8">
              <a:extLst>
                <a:ext uri="{FF2B5EF4-FFF2-40B4-BE49-F238E27FC236}">
                  <a16:creationId xmlns:a16="http://schemas.microsoft.com/office/drawing/2014/main" id="{F0AF3A3A-452C-88A3-4FBA-EFB6C8D8C271}"/>
                </a:ext>
              </a:extLst>
            </p:cNvPr>
            <p:cNvPicPr>
              <a:picLocks noChangeAspect="1"/>
            </p:cNvPicPr>
            <p:nvPr/>
          </p:nvPicPr>
          <p:blipFill>
            <a:blip r:embed="rId3"/>
            <a:stretch>
              <a:fillRect/>
            </a:stretch>
          </p:blipFill>
          <p:spPr>
            <a:xfrm>
              <a:off x="10841267" y="168504"/>
              <a:ext cx="1025065" cy="1025065"/>
            </a:xfrm>
            <a:prstGeom prst="rect">
              <a:avLst/>
            </a:prstGeom>
          </p:spPr>
        </p:pic>
        <p:grpSp>
          <p:nvGrpSpPr>
            <p:cNvPr id="10" name="Group 9">
              <a:extLst>
                <a:ext uri="{FF2B5EF4-FFF2-40B4-BE49-F238E27FC236}">
                  <a16:creationId xmlns:a16="http://schemas.microsoft.com/office/drawing/2014/main" id="{A6889916-9E0A-C66F-7CEF-E71C98394E18}"/>
                </a:ext>
              </a:extLst>
            </p:cNvPr>
            <p:cNvGrpSpPr/>
            <p:nvPr/>
          </p:nvGrpSpPr>
          <p:grpSpPr>
            <a:xfrm>
              <a:off x="235973" y="6016428"/>
              <a:ext cx="12196917" cy="657928"/>
              <a:chOff x="235973" y="6016428"/>
              <a:chExt cx="12196917" cy="657928"/>
            </a:xfrm>
          </p:grpSpPr>
          <p:pic>
            <p:nvPicPr>
              <p:cNvPr id="11" name="Picture 2" descr="Buimb Digital Marketing Company Logo">
                <a:extLst>
                  <a:ext uri="{FF2B5EF4-FFF2-40B4-BE49-F238E27FC236}">
                    <a16:creationId xmlns:a16="http://schemas.microsoft.com/office/drawing/2014/main" id="{6143F1BD-839F-51AF-97E8-38388305DA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C41868-2EF4-5E1F-AAE1-397DD5508E29}"/>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1782CAC-1619-5166-F01A-DE1E0CB95406}"/>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5">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6">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graphicFrame>
        <p:nvGraphicFramePr>
          <p:cNvPr id="4" name="Content Placeholder 3">
            <a:extLst>
              <a:ext uri="{FF2B5EF4-FFF2-40B4-BE49-F238E27FC236}">
                <a16:creationId xmlns:a16="http://schemas.microsoft.com/office/drawing/2014/main" id="{4F12D34F-5C01-99FD-7EE4-FEDABB44BC9F}"/>
              </a:ext>
            </a:extLst>
          </p:cNvPr>
          <p:cNvGraphicFramePr>
            <a:graphicFrameLocks noGrp="1"/>
          </p:cNvGraphicFramePr>
          <p:nvPr>
            <p:ph idx="1"/>
            <p:extLst>
              <p:ext uri="{D42A27DB-BD31-4B8C-83A1-F6EECF244321}">
                <p14:modId xmlns:p14="http://schemas.microsoft.com/office/powerpoint/2010/main" val="2040374681"/>
              </p:ext>
            </p:extLst>
          </p:nvPr>
        </p:nvGraphicFramePr>
        <p:xfrm>
          <a:off x="397252" y="183643"/>
          <a:ext cx="10515600" cy="57829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65956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561E-FC9A-D32A-E897-26AFB2566891}"/>
              </a:ext>
            </a:extLst>
          </p:cNvPr>
          <p:cNvSpPr>
            <a:spLocks noGrp="1"/>
          </p:cNvSpPr>
          <p:nvPr>
            <p:ph type="title"/>
          </p:nvPr>
        </p:nvSpPr>
        <p:spPr>
          <a:xfrm>
            <a:off x="299884" y="117036"/>
            <a:ext cx="10515600" cy="1325563"/>
          </a:xfrm>
        </p:spPr>
        <p:txBody>
          <a:bodyPr/>
          <a:lstStyle/>
          <a:p>
            <a:r>
              <a:rPr lang="en-IN" sz="4400" b="0" i="0" u="none" strike="noStrike" cap="none" dirty="0">
                <a:latin typeface="Avenir"/>
                <a:ea typeface="Avenir"/>
                <a:cs typeface="Avenir"/>
                <a:sym typeface="Avenir"/>
              </a:rPr>
              <a:t>Our Experience</a:t>
            </a:r>
            <a:endParaRPr lang="en-US" dirty="0"/>
          </a:p>
        </p:txBody>
      </p:sp>
      <p:grpSp>
        <p:nvGrpSpPr>
          <p:cNvPr id="8" name="Group 7">
            <a:extLst>
              <a:ext uri="{FF2B5EF4-FFF2-40B4-BE49-F238E27FC236}">
                <a16:creationId xmlns:a16="http://schemas.microsoft.com/office/drawing/2014/main" id="{179DDE76-8D34-290B-4C85-187F682C6C70}"/>
              </a:ext>
            </a:extLst>
          </p:cNvPr>
          <p:cNvGrpSpPr/>
          <p:nvPr/>
        </p:nvGrpSpPr>
        <p:grpSpPr>
          <a:xfrm>
            <a:off x="235973" y="168504"/>
            <a:ext cx="12196917" cy="6505852"/>
            <a:chOff x="235973" y="168504"/>
            <a:chExt cx="12196917" cy="6505852"/>
          </a:xfrm>
        </p:grpSpPr>
        <p:pic>
          <p:nvPicPr>
            <p:cNvPr id="9" name="Picture 8">
              <a:extLst>
                <a:ext uri="{FF2B5EF4-FFF2-40B4-BE49-F238E27FC236}">
                  <a16:creationId xmlns:a16="http://schemas.microsoft.com/office/drawing/2014/main" id="{F0AF3A3A-452C-88A3-4FBA-EFB6C8D8C271}"/>
                </a:ext>
              </a:extLst>
            </p:cNvPr>
            <p:cNvPicPr>
              <a:picLocks noChangeAspect="1"/>
            </p:cNvPicPr>
            <p:nvPr/>
          </p:nvPicPr>
          <p:blipFill>
            <a:blip r:embed="rId2"/>
            <a:stretch>
              <a:fillRect/>
            </a:stretch>
          </p:blipFill>
          <p:spPr>
            <a:xfrm>
              <a:off x="10841267" y="168504"/>
              <a:ext cx="1025065" cy="1025065"/>
            </a:xfrm>
            <a:prstGeom prst="rect">
              <a:avLst/>
            </a:prstGeom>
          </p:spPr>
        </p:pic>
        <p:grpSp>
          <p:nvGrpSpPr>
            <p:cNvPr id="10" name="Group 9">
              <a:extLst>
                <a:ext uri="{FF2B5EF4-FFF2-40B4-BE49-F238E27FC236}">
                  <a16:creationId xmlns:a16="http://schemas.microsoft.com/office/drawing/2014/main" id="{A6889916-9E0A-C66F-7CEF-E71C98394E18}"/>
                </a:ext>
              </a:extLst>
            </p:cNvPr>
            <p:cNvGrpSpPr/>
            <p:nvPr/>
          </p:nvGrpSpPr>
          <p:grpSpPr>
            <a:xfrm>
              <a:off x="235973" y="6016428"/>
              <a:ext cx="12196917" cy="657928"/>
              <a:chOff x="235973" y="6016428"/>
              <a:chExt cx="12196917" cy="657928"/>
            </a:xfrm>
          </p:grpSpPr>
          <p:pic>
            <p:nvPicPr>
              <p:cNvPr id="11" name="Picture 2" descr="Buimb Digital Marketing Company Logo">
                <a:extLst>
                  <a:ext uri="{FF2B5EF4-FFF2-40B4-BE49-F238E27FC236}">
                    <a16:creationId xmlns:a16="http://schemas.microsoft.com/office/drawing/2014/main" id="{6143F1BD-839F-51AF-97E8-38388305D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C41868-2EF4-5E1F-AAE1-397DD5508E29}"/>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1782CAC-1619-5166-F01A-DE1E0CB95406}"/>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pic>
        <p:nvPicPr>
          <p:cNvPr id="3" name="Content Placeholder 2">
            <a:extLst>
              <a:ext uri="{FF2B5EF4-FFF2-40B4-BE49-F238E27FC236}">
                <a16:creationId xmlns:a16="http://schemas.microsoft.com/office/drawing/2014/main" id="{C1D4A1F6-0821-E0D9-83E2-AC55AFA5A7F2}"/>
              </a:ext>
            </a:extLst>
          </p:cNvPr>
          <p:cNvPicPr>
            <a:picLocks noGrp="1" noChangeAspect="1"/>
          </p:cNvPicPr>
          <p:nvPr>
            <p:ph idx="1"/>
          </p:nvPr>
        </p:nvPicPr>
        <p:blipFill>
          <a:blip r:embed="rId6"/>
          <a:stretch>
            <a:fillRect/>
          </a:stretch>
        </p:blipFill>
        <p:spPr>
          <a:xfrm>
            <a:off x="516193" y="1623606"/>
            <a:ext cx="1283110" cy="675113"/>
          </a:xfrm>
          <a:prstGeom prst="rect">
            <a:avLst/>
          </a:prstGeom>
        </p:spPr>
      </p:pic>
      <p:grpSp>
        <p:nvGrpSpPr>
          <p:cNvPr id="35" name="Group 34">
            <a:extLst>
              <a:ext uri="{FF2B5EF4-FFF2-40B4-BE49-F238E27FC236}">
                <a16:creationId xmlns:a16="http://schemas.microsoft.com/office/drawing/2014/main" id="{56098185-56B1-FBF8-9CF4-53685B7067DB}"/>
              </a:ext>
            </a:extLst>
          </p:cNvPr>
          <p:cNvGrpSpPr/>
          <p:nvPr/>
        </p:nvGrpSpPr>
        <p:grpSpPr>
          <a:xfrm>
            <a:off x="516193" y="1492443"/>
            <a:ext cx="10936063" cy="3983846"/>
            <a:chOff x="564926" y="1453388"/>
            <a:chExt cx="10936063" cy="3983846"/>
          </a:xfrm>
        </p:grpSpPr>
        <p:pic>
          <p:nvPicPr>
            <p:cNvPr id="5" name="image20.png">
              <a:extLst>
                <a:ext uri="{FF2B5EF4-FFF2-40B4-BE49-F238E27FC236}">
                  <a16:creationId xmlns:a16="http://schemas.microsoft.com/office/drawing/2014/main" id="{A90CF66B-8D73-4D4B-52FC-2E009C2BD52B}"/>
                </a:ext>
              </a:extLst>
            </p:cNvPr>
            <p:cNvPicPr/>
            <p:nvPr/>
          </p:nvPicPr>
          <p:blipFill>
            <a:blip r:embed="rId7"/>
            <a:srcRect/>
            <a:stretch>
              <a:fillRect/>
            </a:stretch>
          </p:blipFill>
          <p:spPr>
            <a:xfrm>
              <a:off x="1980299" y="1577835"/>
              <a:ext cx="1474944" cy="684834"/>
            </a:xfrm>
            <a:prstGeom prst="rect">
              <a:avLst/>
            </a:prstGeom>
            <a:ln/>
          </p:spPr>
        </p:pic>
        <p:pic>
          <p:nvPicPr>
            <p:cNvPr id="7" name="image29.png">
              <a:extLst>
                <a:ext uri="{FF2B5EF4-FFF2-40B4-BE49-F238E27FC236}">
                  <a16:creationId xmlns:a16="http://schemas.microsoft.com/office/drawing/2014/main" id="{9F656432-525B-5088-1A6E-36BC1F1DECB7}"/>
                </a:ext>
              </a:extLst>
            </p:cNvPr>
            <p:cNvPicPr/>
            <p:nvPr/>
          </p:nvPicPr>
          <p:blipFill>
            <a:blip r:embed="rId8"/>
            <a:srcRect/>
            <a:stretch>
              <a:fillRect/>
            </a:stretch>
          </p:blipFill>
          <p:spPr>
            <a:xfrm>
              <a:off x="3636239" y="1568114"/>
              <a:ext cx="1599438" cy="684834"/>
            </a:xfrm>
            <a:prstGeom prst="rect">
              <a:avLst/>
            </a:prstGeom>
            <a:ln/>
          </p:spPr>
        </p:pic>
        <p:pic>
          <p:nvPicPr>
            <p:cNvPr id="14" name="image31.png">
              <a:extLst>
                <a:ext uri="{FF2B5EF4-FFF2-40B4-BE49-F238E27FC236}">
                  <a16:creationId xmlns:a16="http://schemas.microsoft.com/office/drawing/2014/main" id="{0A2B6398-8955-4D19-E91F-88F2C12AD809}"/>
                </a:ext>
              </a:extLst>
            </p:cNvPr>
            <p:cNvPicPr/>
            <p:nvPr/>
          </p:nvPicPr>
          <p:blipFill>
            <a:blip r:embed="rId9"/>
            <a:srcRect/>
            <a:stretch>
              <a:fillRect/>
            </a:stretch>
          </p:blipFill>
          <p:spPr>
            <a:xfrm>
              <a:off x="5557684" y="1564363"/>
              <a:ext cx="1710812" cy="684835"/>
            </a:xfrm>
            <a:prstGeom prst="rect">
              <a:avLst/>
            </a:prstGeom>
            <a:ln/>
          </p:spPr>
        </p:pic>
        <p:pic>
          <p:nvPicPr>
            <p:cNvPr id="19" name="image23.png">
              <a:extLst>
                <a:ext uri="{FF2B5EF4-FFF2-40B4-BE49-F238E27FC236}">
                  <a16:creationId xmlns:a16="http://schemas.microsoft.com/office/drawing/2014/main" id="{9CB9A763-76DE-B050-4C49-2A1BE4D59865}"/>
                </a:ext>
              </a:extLst>
            </p:cNvPr>
            <p:cNvPicPr/>
            <p:nvPr/>
          </p:nvPicPr>
          <p:blipFill>
            <a:blip r:embed="rId10"/>
            <a:srcRect/>
            <a:stretch>
              <a:fillRect/>
            </a:stretch>
          </p:blipFill>
          <p:spPr>
            <a:xfrm>
              <a:off x="6823294" y="4107046"/>
              <a:ext cx="1264366" cy="1325563"/>
            </a:xfrm>
            <a:prstGeom prst="rect">
              <a:avLst/>
            </a:prstGeom>
            <a:ln/>
          </p:spPr>
        </p:pic>
        <p:pic>
          <p:nvPicPr>
            <p:cNvPr id="20" name="image5.png">
              <a:extLst>
                <a:ext uri="{FF2B5EF4-FFF2-40B4-BE49-F238E27FC236}">
                  <a16:creationId xmlns:a16="http://schemas.microsoft.com/office/drawing/2014/main" id="{2D4D6B06-9811-B39D-21D5-00653E8FB160}"/>
                </a:ext>
              </a:extLst>
            </p:cNvPr>
            <p:cNvPicPr/>
            <p:nvPr/>
          </p:nvPicPr>
          <p:blipFill>
            <a:blip r:embed="rId11"/>
            <a:srcRect/>
            <a:stretch>
              <a:fillRect/>
            </a:stretch>
          </p:blipFill>
          <p:spPr>
            <a:xfrm>
              <a:off x="7692880" y="1634261"/>
              <a:ext cx="1474944" cy="653805"/>
            </a:xfrm>
            <a:prstGeom prst="rect">
              <a:avLst/>
            </a:prstGeom>
            <a:ln/>
          </p:spPr>
        </p:pic>
        <p:pic>
          <p:nvPicPr>
            <p:cNvPr id="23" name="image28.png">
              <a:extLst>
                <a:ext uri="{FF2B5EF4-FFF2-40B4-BE49-F238E27FC236}">
                  <a16:creationId xmlns:a16="http://schemas.microsoft.com/office/drawing/2014/main" id="{BC58EC33-C03C-D4A3-4ED6-46E4DDEDB09A}"/>
                </a:ext>
              </a:extLst>
            </p:cNvPr>
            <p:cNvPicPr/>
            <p:nvPr/>
          </p:nvPicPr>
          <p:blipFill>
            <a:blip r:embed="rId12"/>
            <a:srcRect/>
            <a:stretch>
              <a:fillRect/>
            </a:stretch>
          </p:blipFill>
          <p:spPr>
            <a:xfrm>
              <a:off x="8325985" y="4365523"/>
              <a:ext cx="1264366" cy="1071711"/>
            </a:xfrm>
            <a:prstGeom prst="rect">
              <a:avLst/>
            </a:prstGeom>
            <a:ln/>
          </p:spPr>
        </p:pic>
        <p:pic>
          <p:nvPicPr>
            <p:cNvPr id="24" name="image6.png">
              <a:extLst>
                <a:ext uri="{FF2B5EF4-FFF2-40B4-BE49-F238E27FC236}">
                  <a16:creationId xmlns:a16="http://schemas.microsoft.com/office/drawing/2014/main" id="{CAD18BC2-5AF3-F400-5513-C3841E7643AB}"/>
                </a:ext>
              </a:extLst>
            </p:cNvPr>
            <p:cNvPicPr/>
            <p:nvPr/>
          </p:nvPicPr>
          <p:blipFill>
            <a:blip r:embed="rId13"/>
            <a:srcRect/>
            <a:stretch>
              <a:fillRect/>
            </a:stretch>
          </p:blipFill>
          <p:spPr>
            <a:xfrm>
              <a:off x="9840337" y="4436021"/>
              <a:ext cx="1380098" cy="996588"/>
            </a:xfrm>
            <a:prstGeom prst="rect">
              <a:avLst/>
            </a:prstGeom>
            <a:ln/>
          </p:spPr>
        </p:pic>
        <p:pic>
          <p:nvPicPr>
            <p:cNvPr id="25" name="image21.png">
              <a:extLst>
                <a:ext uri="{FF2B5EF4-FFF2-40B4-BE49-F238E27FC236}">
                  <a16:creationId xmlns:a16="http://schemas.microsoft.com/office/drawing/2014/main" id="{318C0395-511E-8DF4-E0CE-C4A8843A493A}"/>
                </a:ext>
              </a:extLst>
            </p:cNvPr>
            <p:cNvPicPr/>
            <p:nvPr/>
          </p:nvPicPr>
          <p:blipFill>
            <a:blip r:embed="rId14"/>
            <a:srcRect/>
            <a:stretch>
              <a:fillRect/>
            </a:stretch>
          </p:blipFill>
          <p:spPr>
            <a:xfrm>
              <a:off x="5850046" y="2667333"/>
              <a:ext cx="1126087" cy="1157475"/>
            </a:xfrm>
            <a:prstGeom prst="rect">
              <a:avLst/>
            </a:prstGeom>
            <a:ln/>
          </p:spPr>
        </p:pic>
        <p:pic>
          <p:nvPicPr>
            <p:cNvPr id="26" name="image25.png">
              <a:extLst>
                <a:ext uri="{FF2B5EF4-FFF2-40B4-BE49-F238E27FC236}">
                  <a16:creationId xmlns:a16="http://schemas.microsoft.com/office/drawing/2014/main" id="{B83EF90D-BAF0-B109-EC06-F4C5A0A6CB75}"/>
                </a:ext>
              </a:extLst>
            </p:cNvPr>
            <p:cNvPicPr/>
            <p:nvPr/>
          </p:nvPicPr>
          <p:blipFill>
            <a:blip r:embed="rId15"/>
            <a:srcRect/>
            <a:stretch>
              <a:fillRect/>
            </a:stretch>
          </p:blipFill>
          <p:spPr>
            <a:xfrm>
              <a:off x="7692880" y="2750955"/>
              <a:ext cx="1897471" cy="877450"/>
            </a:xfrm>
            <a:prstGeom prst="rect">
              <a:avLst/>
            </a:prstGeom>
            <a:ln/>
          </p:spPr>
        </p:pic>
        <p:pic>
          <p:nvPicPr>
            <p:cNvPr id="27" name="image22.png">
              <a:extLst>
                <a:ext uri="{FF2B5EF4-FFF2-40B4-BE49-F238E27FC236}">
                  <a16:creationId xmlns:a16="http://schemas.microsoft.com/office/drawing/2014/main" id="{6604FCF6-52D1-1703-2E91-4345FE019F2F}"/>
                </a:ext>
              </a:extLst>
            </p:cNvPr>
            <p:cNvPicPr/>
            <p:nvPr/>
          </p:nvPicPr>
          <p:blipFill>
            <a:blip r:embed="rId16"/>
            <a:srcRect/>
            <a:stretch>
              <a:fillRect/>
            </a:stretch>
          </p:blipFill>
          <p:spPr>
            <a:xfrm>
              <a:off x="9840337" y="2502539"/>
              <a:ext cx="1380098" cy="1372893"/>
            </a:xfrm>
            <a:prstGeom prst="rect">
              <a:avLst/>
            </a:prstGeom>
            <a:ln/>
          </p:spPr>
        </p:pic>
        <p:pic>
          <p:nvPicPr>
            <p:cNvPr id="28" name="image1.png">
              <a:extLst>
                <a:ext uri="{FF2B5EF4-FFF2-40B4-BE49-F238E27FC236}">
                  <a16:creationId xmlns:a16="http://schemas.microsoft.com/office/drawing/2014/main" id="{6A0E6B2C-D5AA-027A-CE7F-0D4E808EB2B7}"/>
                </a:ext>
              </a:extLst>
            </p:cNvPr>
            <p:cNvPicPr/>
            <p:nvPr/>
          </p:nvPicPr>
          <p:blipFill>
            <a:blip r:embed="rId17"/>
            <a:srcRect/>
            <a:stretch>
              <a:fillRect/>
            </a:stretch>
          </p:blipFill>
          <p:spPr>
            <a:xfrm>
              <a:off x="9559783" y="1453388"/>
              <a:ext cx="1941206" cy="1097223"/>
            </a:xfrm>
            <a:prstGeom prst="rect">
              <a:avLst/>
            </a:prstGeom>
            <a:ln/>
          </p:spPr>
        </p:pic>
        <p:pic>
          <p:nvPicPr>
            <p:cNvPr id="29" name="image18.png">
              <a:extLst>
                <a:ext uri="{FF2B5EF4-FFF2-40B4-BE49-F238E27FC236}">
                  <a16:creationId xmlns:a16="http://schemas.microsoft.com/office/drawing/2014/main" id="{60628C21-4346-E29C-994B-594C3657A7CE}"/>
                </a:ext>
              </a:extLst>
            </p:cNvPr>
            <p:cNvPicPr/>
            <p:nvPr/>
          </p:nvPicPr>
          <p:blipFill>
            <a:blip r:embed="rId18"/>
            <a:srcRect/>
            <a:stretch>
              <a:fillRect/>
            </a:stretch>
          </p:blipFill>
          <p:spPr>
            <a:xfrm>
              <a:off x="564926" y="2077461"/>
              <a:ext cx="1941205" cy="2194286"/>
            </a:xfrm>
            <a:prstGeom prst="rect">
              <a:avLst/>
            </a:prstGeom>
            <a:ln/>
          </p:spPr>
        </p:pic>
        <p:pic>
          <p:nvPicPr>
            <p:cNvPr id="30" name="image12.png">
              <a:extLst>
                <a:ext uri="{FF2B5EF4-FFF2-40B4-BE49-F238E27FC236}">
                  <a16:creationId xmlns:a16="http://schemas.microsoft.com/office/drawing/2014/main" id="{D1FCCE97-326F-9677-CDC2-B92B84F61607}"/>
                </a:ext>
              </a:extLst>
            </p:cNvPr>
            <p:cNvPicPr/>
            <p:nvPr/>
          </p:nvPicPr>
          <p:blipFill>
            <a:blip r:embed="rId19"/>
            <a:srcRect/>
            <a:stretch>
              <a:fillRect/>
            </a:stretch>
          </p:blipFill>
          <p:spPr>
            <a:xfrm>
              <a:off x="2788908" y="2511826"/>
              <a:ext cx="1361487" cy="1325556"/>
            </a:xfrm>
            <a:prstGeom prst="rect">
              <a:avLst/>
            </a:prstGeom>
            <a:ln/>
          </p:spPr>
        </p:pic>
        <p:pic>
          <p:nvPicPr>
            <p:cNvPr id="31" name="image15.png">
              <a:extLst>
                <a:ext uri="{FF2B5EF4-FFF2-40B4-BE49-F238E27FC236}">
                  <a16:creationId xmlns:a16="http://schemas.microsoft.com/office/drawing/2014/main" id="{5274F705-B8A3-F4A0-92B5-AA6085384098}"/>
                </a:ext>
              </a:extLst>
            </p:cNvPr>
            <p:cNvPicPr/>
            <p:nvPr/>
          </p:nvPicPr>
          <p:blipFill>
            <a:blip r:embed="rId20"/>
            <a:srcRect/>
            <a:stretch>
              <a:fillRect/>
            </a:stretch>
          </p:blipFill>
          <p:spPr>
            <a:xfrm>
              <a:off x="565232" y="4304569"/>
              <a:ext cx="1142521" cy="1053372"/>
            </a:xfrm>
            <a:prstGeom prst="rect">
              <a:avLst/>
            </a:prstGeom>
            <a:ln/>
          </p:spPr>
        </p:pic>
        <p:pic>
          <p:nvPicPr>
            <p:cNvPr id="32" name="image19.png">
              <a:extLst>
                <a:ext uri="{FF2B5EF4-FFF2-40B4-BE49-F238E27FC236}">
                  <a16:creationId xmlns:a16="http://schemas.microsoft.com/office/drawing/2014/main" id="{0355F336-D827-6D9A-FF27-7ADB80B9BDA3}"/>
                </a:ext>
              </a:extLst>
            </p:cNvPr>
            <p:cNvPicPr/>
            <p:nvPr/>
          </p:nvPicPr>
          <p:blipFill>
            <a:blip r:embed="rId21"/>
            <a:srcRect/>
            <a:stretch>
              <a:fillRect/>
            </a:stretch>
          </p:blipFill>
          <p:spPr>
            <a:xfrm>
              <a:off x="2360100" y="4542218"/>
              <a:ext cx="2070466" cy="812065"/>
            </a:xfrm>
            <a:prstGeom prst="rect">
              <a:avLst/>
            </a:prstGeom>
            <a:ln/>
          </p:spPr>
        </p:pic>
        <p:pic>
          <p:nvPicPr>
            <p:cNvPr id="33" name="image9.png">
              <a:extLst>
                <a:ext uri="{FF2B5EF4-FFF2-40B4-BE49-F238E27FC236}">
                  <a16:creationId xmlns:a16="http://schemas.microsoft.com/office/drawing/2014/main" id="{4DFEE3B1-5A59-3095-0623-B331B8FCAE04}"/>
                </a:ext>
              </a:extLst>
            </p:cNvPr>
            <p:cNvPicPr/>
            <p:nvPr/>
          </p:nvPicPr>
          <p:blipFill>
            <a:blip r:embed="rId22"/>
            <a:srcRect/>
            <a:stretch>
              <a:fillRect/>
            </a:stretch>
          </p:blipFill>
          <p:spPr>
            <a:xfrm>
              <a:off x="4591463" y="4300915"/>
              <a:ext cx="1577515" cy="1053368"/>
            </a:xfrm>
            <a:prstGeom prst="rect">
              <a:avLst/>
            </a:prstGeom>
            <a:ln/>
          </p:spPr>
        </p:pic>
        <p:pic>
          <p:nvPicPr>
            <p:cNvPr id="34" name="image34.png">
              <a:extLst>
                <a:ext uri="{FF2B5EF4-FFF2-40B4-BE49-F238E27FC236}">
                  <a16:creationId xmlns:a16="http://schemas.microsoft.com/office/drawing/2014/main" id="{04988734-27E0-DA53-28D4-001BFA04D88E}"/>
                </a:ext>
              </a:extLst>
            </p:cNvPr>
            <p:cNvPicPr/>
            <p:nvPr/>
          </p:nvPicPr>
          <p:blipFill>
            <a:blip r:embed="rId23"/>
            <a:srcRect/>
            <a:stretch>
              <a:fillRect/>
            </a:stretch>
          </p:blipFill>
          <p:spPr>
            <a:xfrm>
              <a:off x="4498057" y="2727671"/>
              <a:ext cx="1361487" cy="1092801"/>
            </a:xfrm>
            <a:prstGeom prst="rect">
              <a:avLst/>
            </a:prstGeom>
            <a:ln/>
          </p:spPr>
        </p:pic>
      </p:grpSp>
    </p:spTree>
    <p:extLst>
      <p:ext uri="{BB962C8B-B14F-4D97-AF65-F5344CB8AC3E}">
        <p14:creationId xmlns:p14="http://schemas.microsoft.com/office/powerpoint/2010/main" val="2077279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561E-FC9A-D32A-E897-26AFB2566891}"/>
              </a:ext>
            </a:extLst>
          </p:cNvPr>
          <p:cNvSpPr>
            <a:spLocks noGrp="1"/>
          </p:cNvSpPr>
          <p:nvPr>
            <p:ph type="title"/>
          </p:nvPr>
        </p:nvSpPr>
        <p:spPr/>
        <p:txBody>
          <a:bodyPr/>
          <a:lstStyle/>
          <a:p>
            <a:r>
              <a:rPr lang="en-IN" dirty="0"/>
              <a:t>Platform Capabilities: Web Development </a:t>
            </a:r>
            <a:endParaRPr lang="en-US" dirty="0"/>
          </a:p>
        </p:txBody>
      </p:sp>
      <p:grpSp>
        <p:nvGrpSpPr>
          <p:cNvPr id="8" name="Group 7">
            <a:extLst>
              <a:ext uri="{FF2B5EF4-FFF2-40B4-BE49-F238E27FC236}">
                <a16:creationId xmlns:a16="http://schemas.microsoft.com/office/drawing/2014/main" id="{179DDE76-8D34-290B-4C85-187F682C6C70}"/>
              </a:ext>
            </a:extLst>
          </p:cNvPr>
          <p:cNvGrpSpPr/>
          <p:nvPr/>
        </p:nvGrpSpPr>
        <p:grpSpPr>
          <a:xfrm>
            <a:off x="235973" y="168504"/>
            <a:ext cx="12196917" cy="6505852"/>
            <a:chOff x="235973" y="168504"/>
            <a:chExt cx="12196917" cy="6505852"/>
          </a:xfrm>
        </p:grpSpPr>
        <p:pic>
          <p:nvPicPr>
            <p:cNvPr id="9" name="Picture 8">
              <a:extLst>
                <a:ext uri="{FF2B5EF4-FFF2-40B4-BE49-F238E27FC236}">
                  <a16:creationId xmlns:a16="http://schemas.microsoft.com/office/drawing/2014/main" id="{F0AF3A3A-452C-88A3-4FBA-EFB6C8D8C271}"/>
                </a:ext>
              </a:extLst>
            </p:cNvPr>
            <p:cNvPicPr>
              <a:picLocks noChangeAspect="1"/>
            </p:cNvPicPr>
            <p:nvPr/>
          </p:nvPicPr>
          <p:blipFill>
            <a:blip r:embed="rId2"/>
            <a:stretch>
              <a:fillRect/>
            </a:stretch>
          </p:blipFill>
          <p:spPr>
            <a:xfrm>
              <a:off x="10841267" y="168504"/>
              <a:ext cx="1025065" cy="1025065"/>
            </a:xfrm>
            <a:prstGeom prst="rect">
              <a:avLst/>
            </a:prstGeom>
          </p:spPr>
        </p:pic>
        <p:grpSp>
          <p:nvGrpSpPr>
            <p:cNvPr id="10" name="Group 9">
              <a:extLst>
                <a:ext uri="{FF2B5EF4-FFF2-40B4-BE49-F238E27FC236}">
                  <a16:creationId xmlns:a16="http://schemas.microsoft.com/office/drawing/2014/main" id="{A6889916-9E0A-C66F-7CEF-E71C98394E18}"/>
                </a:ext>
              </a:extLst>
            </p:cNvPr>
            <p:cNvGrpSpPr/>
            <p:nvPr/>
          </p:nvGrpSpPr>
          <p:grpSpPr>
            <a:xfrm>
              <a:off x="235973" y="6016428"/>
              <a:ext cx="12196917" cy="657928"/>
              <a:chOff x="235973" y="6016428"/>
              <a:chExt cx="12196917" cy="657928"/>
            </a:xfrm>
          </p:grpSpPr>
          <p:pic>
            <p:nvPicPr>
              <p:cNvPr id="11" name="Picture 2" descr="Buimb Digital Marketing Company Logo">
                <a:extLst>
                  <a:ext uri="{FF2B5EF4-FFF2-40B4-BE49-F238E27FC236}">
                    <a16:creationId xmlns:a16="http://schemas.microsoft.com/office/drawing/2014/main" id="{6143F1BD-839F-51AF-97E8-38388305D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C41868-2EF4-5E1F-AAE1-397DD5508E29}"/>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1782CAC-1619-5166-F01A-DE1E0CB95406}"/>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graphicFrame>
        <p:nvGraphicFramePr>
          <p:cNvPr id="3" name="Diagram 2">
            <a:extLst>
              <a:ext uri="{FF2B5EF4-FFF2-40B4-BE49-F238E27FC236}">
                <a16:creationId xmlns:a16="http://schemas.microsoft.com/office/drawing/2014/main" id="{D5875C59-7148-D8F5-B80F-F61278D1529D}"/>
              </a:ext>
            </a:extLst>
          </p:cNvPr>
          <p:cNvGraphicFramePr/>
          <p:nvPr>
            <p:extLst>
              <p:ext uri="{D42A27DB-BD31-4B8C-83A1-F6EECF244321}">
                <p14:modId xmlns:p14="http://schemas.microsoft.com/office/powerpoint/2010/main" val="1144882233"/>
              </p:ext>
            </p:extLst>
          </p:nvPr>
        </p:nvGraphicFramePr>
        <p:xfrm>
          <a:off x="838200" y="129604"/>
          <a:ext cx="9126767" cy="58078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18882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88009-7553-B539-2354-A9EAC9519C23}"/>
              </a:ext>
            </a:extLst>
          </p:cNvPr>
          <p:cNvSpPr>
            <a:spLocks noGrp="1"/>
          </p:cNvSpPr>
          <p:nvPr>
            <p:ph type="title"/>
          </p:nvPr>
        </p:nvSpPr>
        <p:spPr/>
        <p:txBody>
          <a:bodyPr/>
          <a:lstStyle/>
          <a:p>
            <a:r>
              <a:rPr lang="en-US" dirty="0"/>
              <a:t>Web Development Services</a:t>
            </a:r>
          </a:p>
        </p:txBody>
      </p:sp>
      <p:sp>
        <p:nvSpPr>
          <p:cNvPr id="3" name="Content Placeholder 2">
            <a:extLst>
              <a:ext uri="{FF2B5EF4-FFF2-40B4-BE49-F238E27FC236}">
                <a16:creationId xmlns:a16="http://schemas.microsoft.com/office/drawing/2014/main" id="{6390ECA3-D96F-6887-3FA6-A8E5EDFFDA4E}"/>
              </a:ext>
            </a:extLst>
          </p:cNvPr>
          <p:cNvSpPr>
            <a:spLocks noGrp="1"/>
          </p:cNvSpPr>
          <p:nvPr>
            <p:ph idx="1"/>
          </p:nvPr>
        </p:nvSpPr>
        <p:spPr/>
        <p:txBody>
          <a:bodyPr/>
          <a:lstStyle/>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Static Websites</a:t>
            </a:r>
          </a:p>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Dynamic Websites</a:t>
            </a:r>
          </a:p>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E-commerce Websites</a:t>
            </a:r>
          </a:p>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Responsive Websites</a:t>
            </a:r>
          </a:p>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Single-Page Applications (SPA)</a:t>
            </a:r>
          </a:p>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Web Portals</a:t>
            </a:r>
          </a:p>
          <a:p>
            <a:pPr algn="l" fontAlgn="base">
              <a:buFont typeface="Arial" panose="020B0604020202020204" pitchFamily="34" charset="0"/>
              <a:buChar char="•"/>
            </a:pPr>
            <a:r>
              <a:rPr lang="en-US" sz="2400" b="0" i="0" dirty="0">
                <a:solidFill>
                  <a:srgbClr val="060303"/>
                </a:solidFill>
                <a:effectLst/>
                <a:highlight>
                  <a:srgbClr val="FFFFFF"/>
                </a:highlight>
                <a:latin typeface="Poppins" panose="00000500000000000000" pitchFamily="2" charset="0"/>
              </a:rPr>
              <a:t>Social Networking Sites</a:t>
            </a:r>
          </a:p>
          <a:p>
            <a:pPr marL="0" indent="0">
              <a:buNone/>
            </a:pPr>
            <a:endParaRPr lang="en-US" dirty="0"/>
          </a:p>
        </p:txBody>
      </p:sp>
      <p:pic>
        <p:nvPicPr>
          <p:cNvPr id="4" name="Picture 3">
            <a:extLst>
              <a:ext uri="{FF2B5EF4-FFF2-40B4-BE49-F238E27FC236}">
                <a16:creationId xmlns:a16="http://schemas.microsoft.com/office/drawing/2014/main" id="{2675768D-2D0B-4A63-A665-54244C2A2CD1}"/>
              </a:ext>
            </a:extLst>
          </p:cNvPr>
          <p:cNvPicPr>
            <a:picLocks noChangeAspect="1"/>
          </p:cNvPicPr>
          <p:nvPr/>
        </p:nvPicPr>
        <p:blipFill>
          <a:blip r:embed="rId2"/>
          <a:stretch>
            <a:fillRect/>
          </a:stretch>
        </p:blipFill>
        <p:spPr>
          <a:xfrm>
            <a:off x="10841267" y="168504"/>
            <a:ext cx="1025065" cy="1025065"/>
          </a:xfrm>
          <a:prstGeom prst="rect">
            <a:avLst/>
          </a:prstGeom>
        </p:spPr>
      </p:pic>
      <p:pic>
        <p:nvPicPr>
          <p:cNvPr id="5" name="Picture 2" descr="Buimb Digital Marketing Company Logo">
            <a:extLst>
              <a:ext uri="{FF2B5EF4-FFF2-40B4-BE49-F238E27FC236}">
                <a16:creationId xmlns:a16="http://schemas.microsoft.com/office/drawing/2014/main" id="{CFC41273-A3F6-0D38-31D6-4FE21B407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08832A5-8624-84E6-96E0-3EDF52CA6EB9}"/>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cxnSp>
        <p:nvCxnSpPr>
          <p:cNvPr id="7" name="Straight Connector 6">
            <a:extLst>
              <a:ext uri="{FF2B5EF4-FFF2-40B4-BE49-F238E27FC236}">
                <a16:creationId xmlns:a16="http://schemas.microsoft.com/office/drawing/2014/main" id="{81AC5FB8-7774-5DDB-F32C-0FCB640E8144}"/>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569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79DDE76-8D34-290B-4C85-187F682C6C70}"/>
              </a:ext>
            </a:extLst>
          </p:cNvPr>
          <p:cNvGrpSpPr/>
          <p:nvPr/>
        </p:nvGrpSpPr>
        <p:grpSpPr>
          <a:xfrm>
            <a:off x="235973" y="168504"/>
            <a:ext cx="12196917" cy="6505852"/>
            <a:chOff x="235973" y="168504"/>
            <a:chExt cx="12196917" cy="6505852"/>
          </a:xfrm>
        </p:grpSpPr>
        <p:pic>
          <p:nvPicPr>
            <p:cNvPr id="9" name="Picture 8">
              <a:extLst>
                <a:ext uri="{FF2B5EF4-FFF2-40B4-BE49-F238E27FC236}">
                  <a16:creationId xmlns:a16="http://schemas.microsoft.com/office/drawing/2014/main" id="{F0AF3A3A-452C-88A3-4FBA-EFB6C8D8C271}"/>
                </a:ext>
              </a:extLst>
            </p:cNvPr>
            <p:cNvPicPr>
              <a:picLocks noChangeAspect="1"/>
            </p:cNvPicPr>
            <p:nvPr/>
          </p:nvPicPr>
          <p:blipFill>
            <a:blip r:embed="rId3"/>
            <a:stretch>
              <a:fillRect/>
            </a:stretch>
          </p:blipFill>
          <p:spPr>
            <a:xfrm>
              <a:off x="10841267" y="168504"/>
              <a:ext cx="1025065" cy="1025065"/>
            </a:xfrm>
            <a:prstGeom prst="rect">
              <a:avLst/>
            </a:prstGeom>
          </p:spPr>
        </p:pic>
        <p:grpSp>
          <p:nvGrpSpPr>
            <p:cNvPr id="10" name="Group 9">
              <a:extLst>
                <a:ext uri="{FF2B5EF4-FFF2-40B4-BE49-F238E27FC236}">
                  <a16:creationId xmlns:a16="http://schemas.microsoft.com/office/drawing/2014/main" id="{A6889916-9E0A-C66F-7CEF-E71C98394E18}"/>
                </a:ext>
              </a:extLst>
            </p:cNvPr>
            <p:cNvGrpSpPr/>
            <p:nvPr/>
          </p:nvGrpSpPr>
          <p:grpSpPr>
            <a:xfrm>
              <a:off x="235973" y="6016428"/>
              <a:ext cx="12196917" cy="657928"/>
              <a:chOff x="235973" y="6016428"/>
              <a:chExt cx="12196917" cy="657928"/>
            </a:xfrm>
          </p:grpSpPr>
          <p:pic>
            <p:nvPicPr>
              <p:cNvPr id="11" name="Picture 2" descr="Buimb Digital Marketing Company Logo">
                <a:extLst>
                  <a:ext uri="{FF2B5EF4-FFF2-40B4-BE49-F238E27FC236}">
                    <a16:creationId xmlns:a16="http://schemas.microsoft.com/office/drawing/2014/main" id="{6143F1BD-839F-51AF-97E8-38388305DA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C41868-2EF4-5E1F-AAE1-397DD5508E29}"/>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1782CAC-1619-5166-F01A-DE1E0CB95406}"/>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5">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6">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graphicFrame>
        <p:nvGraphicFramePr>
          <p:cNvPr id="4" name="Content Placeholder 3">
            <a:extLst>
              <a:ext uri="{FF2B5EF4-FFF2-40B4-BE49-F238E27FC236}">
                <a16:creationId xmlns:a16="http://schemas.microsoft.com/office/drawing/2014/main" id="{4F12D34F-5C01-99FD-7EE4-FEDABB44BC9F}"/>
              </a:ext>
            </a:extLst>
          </p:cNvPr>
          <p:cNvGraphicFramePr>
            <a:graphicFrameLocks noGrp="1"/>
          </p:cNvGraphicFramePr>
          <p:nvPr>
            <p:ph idx="1"/>
            <p:extLst>
              <p:ext uri="{D42A27DB-BD31-4B8C-83A1-F6EECF244321}">
                <p14:modId xmlns:p14="http://schemas.microsoft.com/office/powerpoint/2010/main" val="2416895722"/>
              </p:ext>
            </p:extLst>
          </p:nvPr>
        </p:nvGraphicFramePr>
        <p:xfrm>
          <a:off x="829052" y="168504"/>
          <a:ext cx="10207248" cy="53327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TextBox 2">
            <a:extLst>
              <a:ext uri="{FF2B5EF4-FFF2-40B4-BE49-F238E27FC236}">
                <a16:creationId xmlns:a16="http://schemas.microsoft.com/office/drawing/2014/main" id="{4ACC83DF-802C-3A54-92D1-CC50118F6EFD}"/>
              </a:ext>
            </a:extLst>
          </p:cNvPr>
          <p:cNvSpPr txBox="1"/>
          <p:nvPr/>
        </p:nvSpPr>
        <p:spPr>
          <a:xfrm>
            <a:off x="635000" y="681036"/>
            <a:ext cx="9525000" cy="769441"/>
          </a:xfrm>
          <a:prstGeom prst="rect">
            <a:avLst/>
          </a:prstGeom>
          <a:noFill/>
        </p:spPr>
        <p:txBody>
          <a:bodyPr wrap="square">
            <a:spAutoFit/>
          </a:bodyPr>
          <a:lstStyle/>
          <a:p>
            <a:r>
              <a:rPr lang="en-IN" sz="4400" dirty="0">
                <a:latin typeface="+mj-lt"/>
                <a:ea typeface="+mj-ea"/>
                <a:cs typeface="+mj-cs"/>
              </a:rPr>
              <a:t>Platform Capabilities: Social Media</a:t>
            </a:r>
            <a:endParaRPr lang="en-US" sz="4400" dirty="0">
              <a:latin typeface="+mj-lt"/>
              <a:ea typeface="+mj-ea"/>
              <a:cs typeface="+mj-cs"/>
            </a:endParaRPr>
          </a:p>
        </p:txBody>
      </p:sp>
    </p:spTree>
    <p:extLst>
      <p:ext uri="{BB962C8B-B14F-4D97-AF65-F5344CB8AC3E}">
        <p14:creationId xmlns:p14="http://schemas.microsoft.com/office/powerpoint/2010/main" val="4235247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05DE1-3C34-A6A1-6DB7-BAFD20EE18EE}"/>
              </a:ext>
            </a:extLst>
          </p:cNvPr>
          <p:cNvSpPr>
            <a:spLocks noGrp="1"/>
          </p:cNvSpPr>
          <p:nvPr>
            <p:ph type="title"/>
          </p:nvPr>
        </p:nvSpPr>
        <p:spPr/>
        <p:txBody>
          <a:bodyPr/>
          <a:lstStyle/>
          <a:p>
            <a:r>
              <a:rPr lang="en-IN" sz="4400" dirty="0">
                <a:latin typeface="+mj-lt"/>
                <a:ea typeface="+mj-ea"/>
                <a:cs typeface="+mj-cs"/>
              </a:rPr>
              <a:t>Social Media Services</a:t>
            </a:r>
            <a:endParaRPr lang="en-US" dirty="0"/>
          </a:p>
        </p:txBody>
      </p:sp>
      <p:sp>
        <p:nvSpPr>
          <p:cNvPr id="3" name="Content Placeholder 2">
            <a:extLst>
              <a:ext uri="{FF2B5EF4-FFF2-40B4-BE49-F238E27FC236}">
                <a16:creationId xmlns:a16="http://schemas.microsoft.com/office/drawing/2014/main" id="{D224D144-67E2-44EF-4593-8487C5638640}"/>
              </a:ext>
            </a:extLst>
          </p:cNvPr>
          <p:cNvSpPr>
            <a:spLocks noGrp="1"/>
          </p:cNvSpPr>
          <p:nvPr>
            <p:ph idx="1"/>
          </p:nvPr>
        </p:nvSpPr>
        <p:spPr>
          <a:xfrm>
            <a:off x="571500" y="1571625"/>
            <a:ext cx="10515600" cy="4351338"/>
          </a:xfrm>
        </p:spPr>
        <p:txBody>
          <a:bodyPr/>
          <a:lstStyle/>
          <a:p>
            <a:pPr marL="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Build Awareness</a:t>
            </a:r>
          </a:p>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Increase your online sales</a:t>
            </a:r>
          </a:p>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Generate Qualified leads</a:t>
            </a:r>
          </a:p>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Drive Engagement </a:t>
            </a:r>
          </a:p>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App installations</a:t>
            </a:r>
          </a:p>
          <a:p>
            <a:pPr marL="0" marR="0">
              <a:lnSpc>
                <a:spcPct val="115000"/>
              </a:lnSpc>
              <a:spcBef>
                <a:spcPts val="0"/>
              </a:spcBef>
              <a:spcAft>
                <a:spcPts val="800"/>
              </a:spcAft>
            </a:pPr>
            <a:r>
              <a:rPr lang="en-US" sz="1800" kern="100" dirty="0">
                <a:latin typeface="Aptos" panose="020B0004020202020204" pitchFamily="34" charset="0"/>
                <a:cs typeface="Times New Roman" panose="02020603050405020304" pitchFamily="18" charset="0"/>
              </a:rPr>
              <a:t>Ads Audience Targeting</a:t>
            </a:r>
          </a:p>
          <a:p>
            <a:pPr marL="0" marR="0">
              <a:lnSpc>
                <a:spcPct val="115000"/>
              </a:lnSpc>
              <a:spcBef>
                <a:spcPts val="0"/>
              </a:spcBef>
              <a:spcAft>
                <a:spcPts val="800"/>
              </a:spcAft>
            </a:pPr>
            <a:r>
              <a:rPr lang="en-US" sz="1800" kern="100" dirty="0">
                <a:latin typeface="Aptos" panose="020B0004020202020204" pitchFamily="34" charset="0"/>
                <a:cs typeface="Times New Roman" panose="02020603050405020304" pitchFamily="18" charset="0"/>
              </a:rPr>
              <a:t>Ad Design and Creative Strategy</a:t>
            </a:r>
          </a:p>
          <a:p>
            <a:pPr marL="0" marR="0">
              <a:lnSpc>
                <a:spcPct val="115000"/>
              </a:lnSpc>
              <a:spcBef>
                <a:spcPts val="0"/>
              </a:spcBef>
              <a:spcAft>
                <a:spcPts val="800"/>
              </a:spcAft>
            </a:pPr>
            <a:r>
              <a:rPr lang="en-US" sz="1800" kern="100" dirty="0">
                <a:latin typeface="Aptos" panose="020B0004020202020204" pitchFamily="34" charset="0"/>
                <a:cs typeface="Times New Roman" panose="02020603050405020304" pitchFamily="18" charset="0"/>
              </a:rPr>
              <a:t>Ad Copywriting</a:t>
            </a:r>
          </a:p>
          <a:p>
            <a:pPr marL="0" marR="0">
              <a:lnSpc>
                <a:spcPct val="115000"/>
              </a:lnSpc>
              <a:spcBef>
                <a:spcPts val="0"/>
              </a:spcBef>
              <a:spcAft>
                <a:spcPts val="800"/>
              </a:spcAft>
            </a:pPr>
            <a:r>
              <a:rPr lang="en-US" sz="1800" kern="100" dirty="0">
                <a:latin typeface="Aptos" panose="020B0004020202020204" pitchFamily="34" charset="0"/>
                <a:cs typeface="Times New Roman" panose="02020603050405020304" pitchFamily="18" charset="0"/>
              </a:rPr>
              <a:t>Ad Analytics and Optimization</a:t>
            </a:r>
          </a:p>
          <a:p>
            <a:pPr marL="0" marR="0">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23CFA57A-5026-894C-F84D-4277F92C48F6}"/>
              </a:ext>
            </a:extLst>
          </p:cNvPr>
          <p:cNvPicPr>
            <a:picLocks noChangeAspect="1"/>
          </p:cNvPicPr>
          <p:nvPr/>
        </p:nvPicPr>
        <p:blipFill>
          <a:blip r:embed="rId2"/>
          <a:stretch>
            <a:fillRect/>
          </a:stretch>
        </p:blipFill>
        <p:spPr>
          <a:xfrm>
            <a:off x="10841267" y="168504"/>
            <a:ext cx="1025065" cy="1025065"/>
          </a:xfrm>
          <a:prstGeom prst="rect">
            <a:avLst/>
          </a:prstGeom>
        </p:spPr>
      </p:pic>
      <p:pic>
        <p:nvPicPr>
          <p:cNvPr id="5" name="Picture 2" descr="Buimb Digital Marketing Company Logo">
            <a:extLst>
              <a:ext uri="{FF2B5EF4-FFF2-40B4-BE49-F238E27FC236}">
                <a16:creationId xmlns:a16="http://schemas.microsoft.com/office/drawing/2014/main" id="{B8C73D33-15D3-9D91-4F70-779A347B2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10D4F07-19A1-25D8-9FFA-08D709D4A67C}"/>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cxnSp>
        <p:nvCxnSpPr>
          <p:cNvPr id="7" name="Straight Connector 6">
            <a:extLst>
              <a:ext uri="{FF2B5EF4-FFF2-40B4-BE49-F238E27FC236}">
                <a16:creationId xmlns:a16="http://schemas.microsoft.com/office/drawing/2014/main" id="{6ED6F736-5EE0-B492-DFE7-A1AC5A01EEF6}"/>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649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05DE1-3C34-A6A1-6DB7-BAFD20EE18EE}"/>
              </a:ext>
            </a:extLst>
          </p:cNvPr>
          <p:cNvSpPr>
            <a:spLocks noGrp="1"/>
          </p:cNvSpPr>
          <p:nvPr>
            <p:ph type="title"/>
          </p:nvPr>
        </p:nvSpPr>
        <p:spPr/>
        <p:txBody>
          <a:bodyPr/>
          <a:lstStyle/>
          <a:p>
            <a:r>
              <a:rPr lang="en-IN" dirty="0"/>
              <a:t>Audit Summary For ECCHIVE</a:t>
            </a:r>
            <a:endParaRPr lang="en-US" dirty="0"/>
          </a:p>
        </p:txBody>
      </p:sp>
      <p:sp>
        <p:nvSpPr>
          <p:cNvPr id="3" name="Content Placeholder 2">
            <a:extLst>
              <a:ext uri="{FF2B5EF4-FFF2-40B4-BE49-F238E27FC236}">
                <a16:creationId xmlns:a16="http://schemas.microsoft.com/office/drawing/2014/main" id="{D224D144-67E2-44EF-4593-8487C5638640}"/>
              </a:ext>
            </a:extLst>
          </p:cNvPr>
          <p:cNvSpPr>
            <a:spLocks noGrp="1"/>
          </p:cNvSpPr>
          <p:nvPr>
            <p:ph idx="1"/>
          </p:nvPr>
        </p:nvSpPr>
        <p:spPr>
          <a:xfrm>
            <a:off x="571500" y="1571625"/>
            <a:ext cx="10515600" cy="4351338"/>
          </a:xfrm>
        </p:spPr>
        <p:txBody>
          <a:bodyPr/>
          <a:lstStyle/>
          <a:p>
            <a:pPr marL="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Website Audit : We found that the website is not secure and vulnerable to numerous threads, suggesting to implement some security features on website.</a:t>
            </a:r>
          </a:p>
          <a:p>
            <a:pPr marL="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Tracking and tag management: Currently the tracking and tag management for marketing activities are not proper and are not aligned, that’s results in wrong tracking of conversion and data.</a:t>
            </a:r>
          </a:p>
          <a:p>
            <a:pPr marL="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a:t>
            </a:r>
            <a:r>
              <a:rPr lang="en-US" sz="1800" kern="100" dirty="0">
                <a:latin typeface="Aptos" panose="020B0004020202020204" pitchFamily="34" charset="0"/>
                <a:ea typeface="Aptos" panose="020B0004020202020204" pitchFamily="34" charset="0"/>
                <a:cs typeface="Times New Roman" panose="02020603050405020304" pitchFamily="18" charset="0"/>
              </a:rPr>
              <a:t>arketing Strategy and implementation: we found that a proper marketing strategy is missing from </a:t>
            </a:r>
            <a:r>
              <a:rPr lang="en-US" sz="1800" kern="100" dirty="0" err="1">
                <a:latin typeface="Aptos" panose="020B0004020202020204" pitchFamily="34" charset="0"/>
                <a:ea typeface="Aptos" panose="020B0004020202020204" pitchFamily="34" charset="0"/>
                <a:cs typeface="Times New Roman" panose="02020603050405020304" pitchFamily="18" charset="0"/>
              </a:rPr>
              <a:t>Ecchive</a:t>
            </a:r>
            <a:r>
              <a:rPr lang="en-US" sz="1800" kern="100" dirty="0">
                <a:latin typeface="Aptos" panose="020B0004020202020204" pitchFamily="34" charset="0"/>
                <a:ea typeface="Aptos" panose="020B0004020202020204" pitchFamily="34" charset="0"/>
                <a:cs typeface="Times New Roman" panose="02020603050405020304" pitchFamily="18" charset="0"/>
              </a:rPr>
              <a:t> bucket. </a:t>
            </a:r>
            <a:endParaRPr lang="en-US" sz="1800" kern="100" dirty="0">
              <a:latin typeface="Aptos" panose="020B0004020202020204" pitchFamily="34" charset="0"/>
              <a:cs typeface="Times New Roman" panose="02020603050405020304" pitchFamily="18" charset="0"/>
            </a:endParaRPr>
          </a:p>
          <a:p>
            <a:pPr marL="0" marR="0">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23CFA57A-5026-894C-F84D-4277F92C48F6}"/>
              </a:ext>
            </a:extLst>
          </p:cNvPr>
          <p:cNvPicPr>
            <a:picLocks noChangeAspect="1"/>
          </p:cNvPicPr>
          <p:nvPr/>
        </p:nvPicPr>
        <p:blipFill>
          <a:blip r:embed="rId2"/>
          <a:stretch>
            <a:fillRect/>
          </a:stretch>
        </p:blipFill>
        <p:spPr>
          <a:xfrm>
            <a:off x="10841267" y="168504"/>
            <a:ext cx="1025065" cy="1025065"/>
          </a:xfrm>
          <a:prstGeom prst="rect">
            <a:avLst/>
          </a:prstGeom>
        </p:spPr>
      </p:pic>
      <p:pic>
        <p:nvPicPr>
          <p:cNvPr id="5" name="Picture 2" descr="Buimb Digital Marketing Company Logo">
            <a:extLst>
              <a:ext uri="{FF2B5EF4-FFF2-40B4-BE49-F238E27FC236}">
                <a16:creationId xmlns:a16="http://schemas.microsoft.com/office/drawing/2014/main" id="{B8C73D33-15D3-9D91-4F70-779A347B2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10D4F07-19A1-25D8-9FFA-08D709D4A67C}"/>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cxnSp>
        <p:nvCxnSpPr>
          <p:cNvPr id="7" name="Straight Connector 6">
            <a:extLst>
              <a:ext uri="{FF2B5EF4-FFF2-40B4-BE49-F238E27FC236}">
                <a16:creationId xmlns:a16="http://schemas.microsoft.com/office/drawing/2014/main" id="{6ED6F736-5EE0-B492-DFE7-A1AC5A01EEF6}"/>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878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561E-FC9A-D32A-E897-26AFB2566891}"/>
              </a:ext>
            </a:extLst>
          </p:cNvPr>
          <p:cNvSpPr>
            <a:spLocks noGrp="1"/>
          </p:cNvSpPr>
          <p:nvPr>
            <p:ph type="title"/>
          </p:nvPr>
        </p:nvSpPr>
        <p:spPr/>
        <p:txBody>
          <a:bodyPr/>
          <a:lstStyle/>
          <a:p>
            <a:r>
              <a:rPr lang="en-IN" dirty="0"/>
              <a:t>How our services</a:t>
            </a:r>
            <a:r>
              <a:rPr lang="en-IN" b="1" baseline="30000" dirty="0"/>
              <a:t> </a:t>
            </a:r>
            <a:r>
              <a:rPr lang="en-IN" dirty="0"/>
              <a:t>Benefit You </a:t>
            </a:r>
            <a:endParaRPr lang="en-US" dirty="0"/>
          </a:p>
        </p:txBody>
      </p:sp>
      <p:grpSp>
        <p:nvGrpSpPr>
          <p:cNvPr id="8" name="Group 7">
            <a:extLst>
              <a:ext uri="{FF2B5EF4-FFF2-40B4-BE49-F238E27FC236}">
                <a16:creationId xmlns:a16="http://schemas.microsoft.com/office/drawing/2014/main" id="{179DDE76-8D34-290B-4C85-187F682C6C70}"/>
              </a:ext>
            </a:extLst>
          </p:cNvPr>
          <p:cNvGrpSpPr/>
          <p:nvPr/>
        </p:nvGrpSpPr>
        <p:grpSpPr>
          <a:xfrm>
            <a:off x="235973" y="168504"/>
            <a:ext cx="12196917" cy="6505852"/>
            <a:chOff x="235973" y="168504"/>
            <a:chExt cx="12196917" cy="6505852"/>
          </a:xfrm>
        </p:grpSpPr>
        <p:pic>
          <p:nvPicPr>
            <p:cNvPr id="9" name="Picture 8">
              <a:extLst>
                <a:ext uri="{FF2B5EF4-FFF2-40B4-BE49-F238E27FC236}">
                  <a16:creationId xmlns:a16="http://schemas.microsoft.com/office/drawing/2014/main" id="{F0AF3A3A-452C-88A3-4FBA-EFB6C8D8C271}"/>
                </a:ext>
              </a:extLst>
            </p:cNvPr>
            <p:cNvPicPr>
              <a:picLocks noChangeAspect="1"/>
            </p:cNvPicPr>
            <p:nvPr/>
          </p:nvPicPr>
          <p:blipFill>
            <a:blip r:embed="rId2"/>
            <a:stretch>
              <a:fillRect/>
            </a:stretch>
          </p:blipFill>
          <p:spPr>
            <a:xfrm>
              <a:off x="10841267" y="168504"/>
              <a:ext cx="1025065" cy="1025065"/>
            </a:xfrm>
            <a:prstGeom prst="rect">
              <a:avLst/>
            </a:prstGeom>
          </p:spPr>
        </p:pic>
        <p:grpSp>
          <p:nvGrpSpPr>
            <p:cNvPr id="10" name="Group 9">
              <a:extLst>
                <a:ext uri="{FF2B5EF4-FFF2-40B4-BE49-F238E27FC236}">
                  <a16:creationId xmlns:a16="http://schemas.microsoft.com/office/drawing/2014/main" id="{A6889916-9E0A-C66F-7CEF-E71C98394E18}"/>
                </a:ext>
              </a:extLst>
            </p:cNvPr>
            <p:cNvGrpSpPr/>
            <p:nvPr/>
          </p:nvGrpSpPr>
          <p:grpSpPr>
            <a:xfrm>
              <a:off x="235973" y="6016428"/>
              <a:ext cx="12196917" cy="657928"/>
              <a:chOff x="235973" y="6016428"/>
              <a:chExt cx="12196917" cy="657928"/>
            </a:xfrm>
          </p:grpSpPr>
          <p:pic>
            <p:nvPicPr>
              <p:cNvPr id="11" name="Picture 2" descr="Buimb Digital Marketing Company Logo">
                <a:extLst>
                  <a:ext uri="{FF2B5EF4-FFF2-40B4-BE49-F238E27FC236}">
                    <a16:creationId xmlns:a16="http://schemas.microsoft.com/office/drawing/2014/main" id="{6143F1BD-839F-51AF-97E8-38388305D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C41868-2EF4-5E1F-AAE1-397DD5508E29}"/>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1782CAC-1619-5166-F01A-DE1E0CB95406}"/>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sp>
        <p:nvSpPr>
          <p:cNvPr id="16" name="Content Placeholder 15">
            <a:extLst>
              <a:ext uri="{FF2B5EF4-FFF2-40B4-BE49-F238E27FC236}">
                <a16:creationId xmlns:a16="http://schemas.microsoft.com/office/drawing/2014/main" id="{79CBEB6F-DEDF-E60E-47D4-2A2736DAD8C3}"/>
              </a:ext>
            </a:extLst>
          </p:cNvPr>
          <p:cNvSpPr>
            <a:spLocks noGrp="1"/>
          </p:cNvSpPr>
          <p:nvPr>
            <p:ph idx="1"/>
          </p:nvPr>
        </p:nvSpPr>
        <p:spPr/>
        <p:txBody>
          <a:bodyPr/>
          <a:lstStyle/>
          <a:p>
            <a:pPr rtl="0">
              <a:spcBef>
                <a:spcPts val="1200"/>
              </a:spcBef>
              <a:spcAft>
                <a:spcPts val="0"/>
              </a:spcAft>
            </a:pPr>
            <a:r>
              <a:rPr lang="en-US" sz="1800" b="0" i="0" u="none" strike="noStrike" dirty="0">
                <a:solidFill>
                  <a:srgbClr val="000000"/>
                </a:solidFill>
                <a:effectLst/>
                <a:highlight>
                  <a:srgbClr val="FFFFFF"/>
                </a:highlight>
                <a:latin typeface="Lexend"/>
              </a:rPr>
              <a:t>Our vision extends beyond conventional boundaries, envisioning Buimb as the driving force behind our clients' digital transformation journeys. We navigate the dynamic digital ecosystem with our clients, ensuring they stay ahead of the curve in an ever-evolving technological landscape. Whether through custom-made IT solutions, robust digital marketing campaigns, or strategic consultancy, we empower businesses to unlock their full potential and make a lasting impact on their target markets.</a:t>
            </a:r>
          </a:p>
          <a:p>
            <a:pPr rtl="0">
              <a:spcBef>
                <a:spcPts val="1200"/>
              </a:spcBef>
              <a:spcAft>
                <a:spcPts val="0"/>
              </a:spcAft>
            </a:pPr>
            <a:endParaRPr lang="en-US" sz="1800" dirty="0">
              <a:solidFill>
                <a:srgbClr val="000000"/>
              </a:solidFill>
              <a:highlight>
                <a:srgbClr val="FFFFFF"/>
              </a:highlight>
              <a:latin typeface="Lexend"/>
            </a:endParaRPr>
          </a:p>
          <a:p>
            <a:pPr rtl="0">
              <a:spcBef>
                <a:spcPts val="0"/>
              </a:spcBef>
              <a:spcAft>
                <a:spcPts val="1200"/>
              </a:spcAft>
            </a:pPr>
            <a:r>
              <a:rPr lang="en-US" sz="1800" b="0" i="0" u="none" strike="noStrike" dirty="0">
                <a:solidFill>
                  <a:srgbClr val="000000"/>
                </a:solidFill>
                <a:effectLst/>
                <a:highlight>
                  <a:srgbClr val="FFFFFF"/>
                </a:highlight>
                <a:latin typeface="Lexend"/>
              </a:rPr>
              <a:t>With a relentless pursuit of excellence, a passion for innovation, and a dedication to delivering exceptional value, our vision is to shape the future of IT and digital marketing. Buimb stands committed to crafting success stories that redefine industry benchmarks, forging a path where businesses thrive, and digital aspirations become reality.</a:t>
            </a:r>
            <a:endParaRPr lang="en-US" b="1" dirty="0">
              <a:effectLst/>
              <a:highlight>
                <a:srgbClr val="FFFFFF"/>
              </a:highlight>
            </a:endParaRPr>
          </a:p>
          <a:p>
            <a:endParaRPr lang="en-US" dirty="0"/>
          </a:p>
        </p:txBody>
      </p:sp>
    </p:spTree>
    <p:extLst>
      <p:ext uri="{BB962C8B-B14F-4D97-AF65-F5344CB8AC3E}">
        <p14:creationId xmlns:p14="http://schemas.microsoft.com/office/powerpoint/2010/main" val="1388579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79DDE76-8D34-290B-4C85-187F682C6C70}"/>
              </a:ext>
            </a:extLst>
          </p:cNvPr>
          <p:cNvGrpSpPr/>
          <p:nvPr/>
        </p:nvGrpSpPr>
        <p:grpSpPr>
          <a:xfrm>
            <a:off x="235973" y="168504"/>
            <a:ext cx="12196917" cy="6505852"/>
            <a:chOff x="235973" y="168504"/>
            <a:chExt cx="12196917" cy="6505852"/>
          </a:xfrm>
        </p:grpSpPr>
        <p:pic>
          <p:nvPicPr>
            <p:cNvPr id="9" name="Picture 8">
              <a:extLst>
                <a:ext uri="{FF2B5EF4-FFF2-40B4-BE49-F238E27FC236}">
                  <a16:creationId xmlns:a16="http://schemas.microsoft.com/office/drawing/2014/main" id="{F0AF3A3A-452C-88A3-4FBA-EFB6C8D8C271}"/>
                </a:ext>
              </a:extLst>
            </p:cNvPr>
            <p:cNvPicPr>
              <a:picLocks noChangeAspect="1"/>
            </p:cNvPicPr>
            <p:nvPr/>
          </p:nvPicPr>
          <p:blipFill>
            <a:blip r:embed="rId2"/>
            <a:stretch>
              <a:fillRect/>
            </a:stretch>
          </p:blipFill>
          <p:spPr>
            <a:xfrm>
              <a:off x="10841267" y="168504"/>
              <a:ext cx="1025065" cy="1025065"/>
            </a:xfrm>
            <a:prstGeom prst="rect">
              <a:avLst/>
            </a:prstGeom>
          </p:spPr>
        </p:pic>
        <p:grpSp>
          <p:nvGrpSpPr>
            <p:cNvPr id="10" name="Group 9">
              <a:extLst>
                <a:ext uri="{FF2B5EF4-FFF2-40B4-BE49-F238E27FC236}">
                  <a16:creationId xmlns:a16="http://schemas.microsoft.com/office/drawing/2014/main" id="{A6889916-9E0A-C66F-7CEF-E71C98394E18}"/>
                </a:ext>
              </a:extLst>
            </p:cNvPr>
            <p:cNvGrpSpPr/>
            <p:nvPr/>
          </p:nvGrpSpPr>
          <p:grpSpPr>
            <a:xfrm>
              <a:off x="235973" y="6016428"/>
              <a:ext cx="12196917" cy="657928"/>
              <a:chOff x="235973" y="6016428"/>
              <a:chExt cx="12196917" cy="657928"/>
            </a:xfrm>
          </p:grpSpPr>
          <p:pic>
            <p:nvPicPr>
              <p:cNvPr id="11" name="Picture 2" descr="Buimb Digital Marketing Company Logo">
                <a:extLst>
                  <a:ext uri="{FF2B5EF4-FFF2-40B4-BE49-F238E27FC236}">
                    <a16:creationId xmlns:a16="http://schemas.microsoft.com/office/drawing/2014/main" id="{6143F1BD-839F-51AF-97E8-38388305D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3" y="6016428"/>
                <a:ext cx="2257733" cy="65792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C41868-2EF4-5E1F-AAE1-397DD5508E29}"/>
                  </a:ext>
                </a:extLst>
              </p:cNvPr>
              <p:cNvCxnSpPr/>
              <p:nvPr/>
            </p:nvCxnSpPr>
            <p:spPr>
              <a:xfrm>
                <a:off x="2493706" y="6174353"/>
                <a:ext cx="969829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1782CAC-1619-5166-F01A-DE1E0CB95406}"/>
                  </a:ext>
                </a:extLst>
              </p:cNvPr>
              <p:cNvSpPr txBox="1"/>
              <p:nvPr/>
            </p:nvSpPr>
            <p:spPr>
              <a:xfrm>
                <a:off x="3742430" y="6224198"/>
                <a:ext cx="8690460" cy="307777"/>
              </a:xfrm>
              <a:prstGeom prst="rect">
                <a:avLst/>
              </a:prstGeom>
              <a:noFill/>
            </p:spPr>
            <p:txBody>
              <a:bodyPr wrap="square" rtlCol="0">
                <a:spAutoFit/>
              </a:bodyPr>
              <a:lstStyle/>
              <a:p>
                <a:r>
                  <a:rPr lang="en-US" sz="1400" dirty="0">
                    <a:hlinkClick r:id="rId4">
                      <a:extLst>
                        <a:ext uri="{A12FA001-AC4F-418D-AE19-62706E023703}">
                          <ahyp:hlinkClr xmlns:ahyp="http://schemas.microsoft.com/office/drawing/2018/hyperlinkcolor" val="tx"/>
                        </a:ext>
                      </a:extLst>
                    </a:hlinkClick>
                  </a:rPr>
                  <a:t>contact@buimbdigital.com|</a:t>
                </a:r>
                <a:r>
                  <a:rPr lang="en-US" sz="1400" dirty="0"/>
                  <a:t> </a:t>
                </a:r>
                <a:r>
                  <a:rPr lang="en-US" sz="1400" dirty="0">
                    <a:hlinkClick r:id="rId5">
                      <a:extLst>
                        <a:ext uri="{A12FA001-AC4F-418D-AE19-62706E023703}">
                          <ahyp:hlinkClr xmlns:ahyp="http://schemas.microsoft.com/office/drawing/2018/hyperlinkcolor" val="tx"/>
                        </a:ext>
                      </a:extLst>
                    </a:hlinkClick>
                  </a:rPr>
                  <a:t>https://buimbdigital.com/</a:t>
                </a:r>
                <a:r>
                  <a:rPr lang="en-US" sz="1400" dirty="0"/>
                  <a:t> | Headquarter : 203A HENDERSON ROAD Singapore.</a:t>
                </a:r>
              </a:p>
            </p:txBody>
          </p:sp>
        </p:grpSp>
      </p:grpSp>
      <p:sp>
        <p:nvSpPr>
          <p:cNvPr id="6" name="Rectangle 5">
            <a:extLst>
              <a:ext uri="{FF2B5EF4-FFF2-40B4-BE49-F238E27FC236}">
                <a16:creationId xmlns:a16="http://schemas.microsoft.com/office/drawing/2014/main" id="{75D3FD93-AB82-A746-BF5B-BA1ACD698B9D}"/>
              </a:ext>
            </a:extLst>
          </p:cNvPr>
          <p:cNvSpPr/>
          <p:nvPr/>
        </p:nvSpPr>
        <p:spPr>
          <a:xfrm>
            <a:off x="3957246" y="2298966"/>
            <a:ext cx="3385607"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16103E"/>
                </a:solidFill>
              </a:rPr>
              <a:t>Thank</a:t>
            </a:r>
            <a:r>
              <a:rPr lang="en-US" sz="5400" b="1" cap="none" spc="0" dirty="0">
                <a:ln w="6600">
                  <a:solidFill>
                    <a:schemeClr val="accent2"/>
                  </a:solidFill>
                  <a:prstDash val="solid"/>
                </a:ln>
                <a:solidFill>
                  <a:srgbClr val="FFFFFF"/>
                </a:solidFill>
              </a:rPr>
              <a:t> </a:t>
            </a:r>
            <a:r>
              <a:rPr lang="en-US" sz="5400" b="1" cap="none" spc="0" dirty="0">
                <a:ln w="6600">
                  <a:solidFill>
                    <a:schemeClr val="accent2"/>
                  </a:solidFill>
                  <a:prstDash val="solid"/>
                </a:ln>
                <a:solidFill>
                  <a:srgbClr val="E23744"/>
                </a:solidFill>
              </a:rPr>
              <a:t>You</a:t>
            </a:r>
          </a:p>
        </p:txBody>
      </p:sp>
    </p:spTree>
    <p:extLst>
      <p:ext uri="{BB962C8B-B14F-4D97-AF65-F5344CB8AC3E}">
        <p14:creationId xmlns:p14="http://schemas.microsoft.com/office/powerpoint/2010/main" val="9727984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669</TotalTime>
  <Words>719</Words>
  <Application>Microsoft Office PowerPoint</Application>
  <PresentationFormat>Widescreen</PresentationFormat>
  <Paragraphs>109</Paragraphs>
  <Slides>12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Avenir</vt:lpstr>
      <vt:lpstr>Lexend</vt:lpstr>
      <vt:lpstr>Poppins</vt:lpstr>
      <vt:lpstr>Office Theme</vt:lpstr>
      <vt:lpstr>PowerPoint Presentation</vt:lpstr>
      <vt:lpstr>Introducing Buimb Digital </vt:lpstr>
      <vt:lpstr>PowerPoint Presentation</vt:lpstr>
      <vt:lpstr>PowerPoint Presentation</vt:lpstr>
      <vt:lpstr>Our Experience</vt:lpstr>
      <vt:lpstr>Platform Capabilities: Web Development </vt:lpstr>
      <vt:lpstr>Web Development Services</vt:lpstr>
      <vt:lpstr>PowerPoint Presentation</vt:lpstr>
      <vt:lpstr>Social Media Services</vt:lpstr>
      <vt:lpstr>Audit Summary For ECCHIVE</vt:lpstr>
      <vt:lpstr>How our services Benefit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Ankush Pandita</dc:creator>
  <cp:lastModifiedBy>Akshat Bisht</cp:lastModifiedBy>
  <cp:revision>16</cp:revision>
  <dcterms:created xsi:type="dcterms:W3CDTF">2024-07-12T08:23:42Z</dcterms:created>
  <dcterms:modified xsi:type="dcterms:W3CDTF">2024-08-27T15:24:04Z</dcterms:modified>
</cp:coreProperties>
</file>